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 id="2147483672" r:id="rId5"/>
  </p:sldMasterIdLst>
  <p:notesMasterIdLst>
    <p:notesMasterId r:id="rId29"/>
  </p:notesMasterIdLst>
  <p:handoutMasterIdLst>
    <p:handoutMasterId r:id="rId30"/>
  </p:handoutMasterIdLst>
  <p:sldIdLst>
    <p:sldId id="256" r:id="rId6"/>
    <p:sldId id="271" r:id="rId7"/>
    <p:sldId id="272" r:id="rId8"/>
    <p:sldId id="273" r:id="rId9"/>
    <p:sldId id="281" r:id="rId10"/>
    <p:sldId id="275" r:id="rId11"/>
    <p:sldId id="276" r:id="rId12"/>
    <p:sldId id="277" r:id="rId13"/>
    <p:sldId id="280" r:id="rId14"/>
    <p:sldId id="279" r:id="rId15"/>
    <p:sldId id="284" r:id="rId16"/>
    <p:sldId id="283" r:id="rId17"/>
    <p:sldId id="285" r:id="rId18"/>
    <p:sldId id="304" r:id="rId19"/>
    <p:sldId id="299" r:id="rId20"/>
    <p:sldId id="301" r:id="rId21"/>
    <p:sldId id="300" r:id="rId22"/>
    <p:sldId id="303" r:id="rId23"/>
    <p:sldId id="302" r:id="rId24"/>
    <p:sldId id="305" r:id="rId25"/>
    <p:sldId id="296" r:id="rId26"/>
    <p:sldId id="297" r:id="rId27"/>
    <p:sldId id="282" r:id="rId28"/>
  </p:sldIdLst>
  <p:sldSz cx="9144000" cy="5143500" type="screen16x9"/>
  <p:notesSz cx="7010400" cy="9236075"/>
  <p:defaultTextStyle>
    <a:defPPr>
      <a:defRPr lang="en-US"/>
    </a:defPPr>
    <a:lvl1pPr algn="ctr" rtl="0" fontAlgn="base">
      <a:spcBef>
        <a:spcPct val="0"/>
      </a:spcBef>
      <a:spcAft>
        <a:spcPct val="0"/>
      </a:spcAft>
      <a:defRPr sz="1200" kern="1200">
        <a:solidFill>
          <a:schemeClr val="tx1"/>
        </a:solidFill>
        <a:latin typeface="Arial" pitchFamily="34" charset="0"/>
        <a:ea typeface="ヒラギノ角ゴ Pro W3" pitchFamily="124" charset="-128"/>
        <a:cs typeface="+mn-cs"/>
      </a:defRPr>
    </a:lvl1pPr>
    <a:lvl2pPr marL="389626" algn="ctr" rtl="0" fontAlgn="base">
      <a:spcBef>
        <a:spcPct val="0"/>
      </a:spcBef>
      <a:spcAft>
        <a:spcPct val="0"/>
      </a:spcAft>
      <a:defRPr sz="1200" kern="1200">
        <a:solidFill>
          <a:schemeClr val="tx1"/>
        </a:solidFill>
        <a:latin typeface="Arial" pitchFamily="34" charset="0"/>
        <a:ea typeface="ヒラギノ角ゴ Pro W3" pitchFamily="124" charset="-128"/>
        <a:cs typeface="+mn-cs"/>
      </a:defRPr>
    </a:lvl2pPr>
    <a:lvl3pPr marL="779252" algn="ctr" rtl="0" fontAlgn="base">
      <a:spcBef>
        <a:spcPct val="0"/>
      </a:spcBef>
      <a:spcAft>
        <a:spcPct val="0"/>
      </a:spcAft>
      <a:defRPr sz="1200" kern="1200">
        <a:solidFill>
          <a:schemeClr val="tx1"/>
        </a:solidFill>
        <a:latin typeface="Arial" pitchFamily="34" charset="0"/>
        <a:ea typeface="ヒラギノ角ゴ Pro W3" pitchFamily="124" charset="-128"/>
        <a:cs typeface="+mn-cs"/>
      </a:defRPr>
    </a:lvl3pPr>
    <a:lvl4pPr marL="1168878" algn="ctr" rtl="0" fontAlgn="base">
      <a:spcBef>
        <a:spcPct val="0"/>
      </a:spcBef>
      <a:spcAft>
        <a:spcPct val="0"/>
      </a:spcAft>
      <a:defRPr sz="1200" kern="1200">
        <a:solidFill>
          <a:schemeClr val="tx1"/>
        </a:solidFill>
        <a:latin typeface="Arial" pitchFamily="34" charset="0"/>
        <a:ea typeface="ヒラギノ角ゴ Pro W3" pitchFamily="124" charset="-128"/>
        <a:cs typeface="+mn-cs"/>
      </a:defRPr>
    </a:lvl4pPr>
    <a:lvl5pPr marL="1558503" algn="ctr" rtl="0" fontAlgn="base">
      <a:spcBef>
        <a:spcPct val="0"/>
      </a:spcBef>
      <a:spcAft>
        <a:spcPct val="0"/>
      </a:spcAft>
      <a:defRPr sz="1200" kern="1200">
        <a:solidFill>
          <a:schemeClr val="tx1"/>
        </a:solidFill>
        <a:latin typeface="Arial" pitchFamily="34" charset="0"/>
        <a:ea typeface="ヒラギノ角ゴ Pro W3" pitchFamily="124" charset="-128"/>
        <a:cs typeface="+mn-cs"/>
      </a:defRPr>
    </a:lvl5pPr>
    <a:lvl6pPr marL="1948129" algn="l" defTabSz="779252" rtl="0" eaLnBrk="1" latinLnBrk="0" hangingPunct="1">
      <a:defRPr sz="1200" kern="1200">
        <a:solidFill>
          <a:schemeClr val="tx1"/>
        </a:solidFill>
        <a:latin typeface="Arial" pitchFamily="34" charset="0"/>
        <a:ea typeface="ヒラギノ角ゴ Pro W3" pitchFamily="124" charset="-128"/>
        <a:cs typeface="+mn-cs"/>
      </a:defRPr>
    </a:lvl6pPr>
    <a:lvl7pPr marL="2337755" algn="l" defTabSz="779252" rtl="0" eaLnBrk="1" latinLnBrk="0" hangingPunct="1">
      <a:defRPr sz="1200" kern="1200">
        <a:solidFill>
          <a:schemeClr val="tx1"/>
        </a:solidFill>
        <a:latin typeface="Arial" pitchFamily="34" charset="0"/>
        <a:ea typeface="ヒラギノ角ゴ Pro W3" pitchFamily="124" charset="-128"/>
        <a:cs typeface="+mn-cs"/>
      </a:defRPr>
    </a:lvl7pPr>
    <a:lvl8pPr marL="2727381" algn="l" defTabSz="779252" rtl="0" eaLnBrk="1" latinLnBrk="0" hangingPunct="1">
      <a:defRPr sz="1200" kern="1200">
        <a:solidFill>
          <a:schemeClr val="tx1"/>
        </a:solidFill>
        <a:latin typeface="Arial" pitchFamily="34" charset="0"/>
        <a:ea typeface="ヒラギノ角ゴ Pro W3" pitchFamily="124" charset="-128"/>
        <a:cs typeface="+mn-cs"/>
      </a:defRPr>
    </a:lvl8pPr>
    <a:lvl9pPr marL="3117007" algn="l" defTabSz="779252" rtl="0" eaLnBrk="1" latinLnBrk="0" hangingPunct="1">
      <a:defRPr sz="1200" kern="1200">
        <a:solidFill>
          <a:schemeClr val="tx1"/>
        </a:solidFill>
        <a:latin typeface="Arial" pitchFamily="34" charset="0"/>
        <a:ea typeface="ヒラギノ角ゴ Pro W3" pitchFamily="124" charset="-128"/>
        <a:cs typeface="+mn-cs"/>
      </a:defRPr>
    </a:lvl9pPr>
  </p:defaultTextStyle>
  <p:extLst>
    <p:ext uri="{EFAFB233-063F-42B5-8137-9DF3F51BA10A}">
      <p15:sldGuideLst xmlns:p15="http://schemas.microsoft.com/office/powerpoint/2012/main">
        <p15:guide id="1" orient="horz" pos="2532" userDrawn="1">
          <p15:clr>
            <a:srgbClr val="A4A3A4"/>
          </p15:clr>
        </p15:guide>
        <p15:guide id="4" orient="horz" pos="2748" userDrawn="1">
          <p15:clr>
            <a:srgbClr val="A4A3A4"/>
          </p15:clr>
        </p15:guide>
        <p15:guide id="5" orient="horz" pos="3888">
          <p15:clr>
            <a:srgbClr val="A4A3A4"/>
          </p15:clr>
        </p15:guide>
        <p15:guide id="11" pos="5760" userDrawn="1">
          <p15:clr>
            <a:srgbClr val="A4A3A4"/>
          </p15:clr>
        </p15:guide>
        <p15:guide id="15" pos="6144">
          <p15:clr>
            <a:srgbClr val="A4A3A4"/>
          </p15:clr>
        </p15:guide>
        <p15:guide id="16" orient="horz" pos="276" userDrawn="1">
          <p15:clr>
            <a:srgbClr val="A4A3A4"/>
          </p15:clr>
        </p15:guide>
        <p15:guide id="20" pos="2736" userDrawn="1">
          <p15:clr>
            <a:srgbClr val="A4A3A4"/>
          </p15:clr>
        </p15:guide>
        <p15:guide id="21" pos="5688" userDrawn="1">
          <p15:clr>
            <a:srgbClr val="A4A3A4"/>
          </p15:clr>
        </p15:guide>
        <p15:guide id="22" orient="horz" pos="1956" userDrawn="1">
          <p15:clr>
            <a:srgbClr val="A4A3A4"/>
          </p15:clr>
        </p15:guide>
        <p15:guide id="26" orient="horz" pos="3036" userDrawn="1">
          <p15:clr>
            <a:srgbClr val="A4A3A4"/>
          </p15:clr>
        </p15:guide>
        <p15:guide id="27" orient="horz" pos="1644" userDrawn="1">
          <p15:clr>
            <a:srgbClr val="A4A3A4"/>
          </p15:clr>
        </p15:guide>
        <p15:guide id="28" orient="horz" pos="1860" userDrawn="1">
          <p15:clr>
            <a:srgbClr val="A4A3A4"/>
          </p15:clr>
        </p15:guide>
        <p15:guide id="29" pos="2880" userDrawn="1">
          <p15:clr>
            <a:srgbClr val="A4A3A4"/>
          </p15:clr>
        </p15:guide>
        <p15:guide id="31" orient="horz" pos="804" userDrawn="1">
          <p15:clr>
            <a:srgbClr val="A4A3A4"/>
          </p15:clr>
        </p15:guide>
        <p15:guide id="32" pos="5448" userDrawn="1">
          <p15:clr>
            <a:srgbClr val="A4A3A4"/>
          </p15:clr>
        </p15:guide>
        <p15:guide id="33" pos="480" userDrawn="1">
          <p15:clr>
            <a:srgbClr val="A4A3A4"/>
          </p15:clr>
        </p15:guide>
        <p15:guide id="34" pos="336" userDrawn="1">
          <p15:clr>
            <a:srgbClr val="A4A3A4"/>
          </p15:clr>
        </p15:guide>
        <p15:guide id="35" orient="horz" pos="348" userDrawn="1">
          <p15:clr>
            <a:srgbClr val="A4A3A4"/>
          </p15:clr>
        </p15:guide>
        <p15:guide id="36" orient="horz" pos="2169">
          <p15:clr>
            <a:srgbClr val="A4A3A4"/>
          </p15:clr>
        </p15:guide>
        <p15:guide id="37" orient="horz" pos="3239">
          <p15:clr>
            <a:srgbClr val="A4A3A4"/>
          </p15:clr>
        </p15:guide>
        <p15:guide id="38" orient="horz" pos="606">
          <p15:clr>
            <a:srgbClr val="A4A3A4"/>
          </p15:clr>
        </p15:guide>
        <p15:guide id="39" orient="horz" pos="2772">
          <p15:clr>
            <a:srgbClr val="A4A3A4"/>
          </p15:clr>
        </p15:guide>
        <p15:guide id="40" pos="5759">
          <p15:clr>
            <a:srgbClr val="A4A3A4"/>
          </p15:clr>
        </p15:guide>
        <p15:guide id="41" pos="5700">
          <p15:clr>
            <a:srgbClr val="A4A3A4"/>
          </p15:clr>
        </p15:guide>
        <p15:guide id="42" pos="2944">
          <p15:clr>
            <a:srgbClr val="A4A3A4"/>
          </p15:clr>
        </p15:guide>
        <p15:guide id="43" pos="468">
          <p15:clr>
            <a:srgbClr val="A4A3A4"/>
          </p15:clr>
        </p15:guide>
      </p15:sldGuideLst>
    </p:ext>
    <p:ext uri="{2D200454-40CA-4A62-9FC3-DE9A4176ACB9}">
      <p15:notesGuideLst xmlns:p15="http://schemas.microsoft.com/office/powerpoint/2012/main">
        <p15:guide id="1" orient="horz" pos="2909">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FFCC00"/>
    <a:srgbClr val="00CCFF"/>
    <a:srgbClr val="00008C"/>
    <a:srgbClr val="001EFF"/>
    <a:srgbClr val="F46E00"/>
    <a:srgbClr val="9AF7FF"/>
    <a:srgbClr val="F2F2F2"/>
    <a:srgbClr val="D9D9D9"/>
    <a:srgbClr val="2C2D8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035" autoAdjust="0"/>
    <p:restoredTop sz="83091" autoAdjust="0"/>
  </p:normalViewPr>
  <p:slideViewPr>
    <p:cSldViewPr snapToGrid="0">
      <p:cViewPr varScale="1">
        <p:scale>
          <a:sx n="80" d="100"/>
          <a:sy n="80" d="100"/>
        </p:scale>
        <p:origin x="1098" y="66"/>
      </p:cViewPr>
      <p:guideLst>
        <p:guide orient="horz" pos="2532"/>
        <p:guide orient="horz" pos="2748"/>
        <p:guide orient="horz" pos="3888"/>
        <p:guide pos="5760"/>
        <p:guide pos="6144"/>
        <p:guide orient="horz" pos="276"/>
        <p:guide pos="2736"/>
        <p:guide pos="5688"/>
        <p:guide orient="horz" pos="1956"/>
        <p:guide orient="horz" pos="3036"/>
        <p:guide orient="horz" pos="1644"/>
        <p:guide orient="horz" pos="1860"/>
        <p:guide pos="2880"/>
        <p:guide orient="horz" pos="804"/>
        <p:guide pos="5448"/>
        <p:guide pos="480"/>
        <p:guide pos="336"/>
        <p:guide orient="horz" pos="348"/>
        <p:guide orient="horz" pos="2169"/>
        <p:guide orient="horz" pos="3239"/>
        <p:guide orient="horz" pos="606"/>
        <p:guide orient="horz" pos="2772"/>
        <p:guide pos="5759"/>
        <p:guide pos="5700"/>
        <p:guide pos="2944"/>
        <p:guide pos="468"/>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p:cViewPr varScale="1">
        <p:scale>
          <a:sx n="67" d="100"/>
          <a:sy n="67" d="100"/>
        </p:scale>
        <p:origin x="-2766" y="-120"/>
      </p:cViewPr>
      <p:guideLst>
        <p:guide orient="horz" pos="2909"/>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tableStyles" Target="tableStyle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handoutMaster" Target="handoutMasters/handoutMaster1.xml"/><Relationship Id="rId8" Type="http://schemas.openxmlformats.org/officeDocument/2006/relationships/slide" Target="slides/slide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746" name="Rectangle 2"/>
          <p:cNvSpPr>
            <a:spLocks noGrp="1" noChangeArrowheads="1"/>
          </p:cNvSpPr>
          <p:nvPr>
            <p:ph type="hdr" sz="quarter"/>
          </p:nvPr>
        </p:nvSpPr>
        <p:spPr bwMode="auto">
          <a:xfrm>
            <a:off x="1" y="2"/>
            <a:ext cx="3047645" cy="4542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335" tIns="43666" rIns="87335" bIns="43666" numCol="1" anchor="t" anchorCtr="0" compatLnSpc="1">
            <a:prstTxWarp prst="textNoShape">
              <a:avLst/>
            </a:prstTxWarp>
          </a:bodyPr>
          <a:lstStyle>
            <a:lvl1pPr algn="l" defTabSz="873824">
              <a:defRPr sz="1100" smtClean="0"/>
            </a:lvl1pPr>
          </a:lstStyle>
          <a:p>
            <a:pPr>
              <a:defRPr/>
            </a:pPr>
            <a:endParaRPr lang="en-US" dirty="0"/>
          </a:p>
        </p:txBody>
      </p:sp>
      <p:sp>
        <p:nvSpPr>
          <p:cNvPr id="31747" name="Rectangle 3"/>
          <p:cNvSpPr>
            <a:spLocks noGrp="1" noChangeArrowheads="1"/>
          </p:cNvSpPr>
          <p:nvPr>
            <p:ph type="dt" sz="quarter" idx="1"/>
          </p:nvPr>
        </p:nvSpPr>
        <p:spPr bwMode="auto">
          <a:xfrm>
            <a:off x="3962756" y="2"/>
            <a:ext cx="3047644" cy="4542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335" tIns="43666" rIns="87335" bIns="43666" numCol="1" anchor="t" anchorCtr="0" compatLnSpc="1">
            <a:prstTxWarp prst="textNoShape">
              <a:avLst/>
            </a:prstTxWarp>
          </a:bodyPr>
          <a:lstStyle>
            <a:lvl1pPr algn="r" defTabSz="873824">
              <a:defRPr sz="1100" smtClean="0"/>
            </a:lvl1pPr>
          </a:lstStyle>
          <a:p>
            <a:pPr>
              <a:defRPr/>
            </a:pPr>
            <a:endParaRPr lang="en-US" dirty="0"/>
          </a:p>
        </p:txBody>
      </p:sp>
      <p:sp>
        <p:nvSpPr>
          <p:cNvPr id="31748" name="Rectangle 4"/>
          <p:cNvSpPr>
            <a:spLocks noGrp="1" noChangeArrowheads="1"/>
          </p:cNvSpPr>
          <p:nvPr>
            <p:ph type="ftr" sz="quarter" idx="2"/>
          </p:nvPr>
        </p:nvSpPr>
        <p:spPr bwMode="auto">
          <a:xfrm>
            <a:off x="1" y="8781867"/>
            <a:ext cx="3047645" cy="4542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335" tIns="43666" rIns="87335" bIns="43666" numCol="1" anchor="b" anchorCtr="0" compatLnSpc="1">
            <a:prstTxWarp prst="textNoShape">
              <a:avLst/>
            </a:prstTxWarp>
          </a:bodyPr>
          <a:lstStyle>
            <a:lvl1pPr algn="l" defTabSz="873824">
              <a:defRPr sz="1100" smtClean="0"/>
            </a:lvl1pPr>
          </a:lstStyle>
          <a:p>
            <a:pPr>
              <a:defRPr/>
            </a:pPr>
            <a:endParaRPr lang="en-US" dirty="0"/>
          </a:p>
        </p:txBody>
      </p:sp>
      <p:sp>
        <p:nvSpPr>
          <p:cNvPr id="31749" name="Rectangle 5"/>
          <p:cNvSpPr>
            <a:spLocks noGrp="1" noChangeArrowheads="1"/>
          </p:cNvSpPr>
          <p:nvPr>
            <p:ph type="sldNum" sz="quarter" idx="3"/>
          </p:nvPr>
        </p:nvSpPr>
        <p:spPr bwMode="auto">
          <a:xfrm>
            <a:off x="3962756" y="8781867"/>
            <a:ext cx="3047644" cy="4542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335" tIns="43666" rIns="87335" bIns="43666" numCol="1" anchor="b" anchorCtr="0" compatLnSpc="1">
            <a:prstTxWarp prst="textNoShape">
              <a:avLst/>
            </a:prstTxWarp>
          </a:bodyPr>
          <a:lstStyle>
            <a:lvl1pPr algn="r" defTabSz="873824">
              <a:defRPr sz="1100" smtClean="0"/>
            </a:lvl1pPr>
          </a:lstStyle>
          <a:p>
            <a:pPr>
              <a:defRPr/>
            </a:pPr>
            <a:fld id="{DA6835A3-9366-4C20-B248-0AC9C46AA67A}" type="slidenum">
              <a:rPr lang="en-US"/>
              <a:pPr>
                <a:defRPr/>
              </a:pPr>
              <a:t>‹#›</a:t>
            </a:fld>
            <a:endParaRPr lang="en-US" dirty="0"/>
          </a:p>
        </p:txBody>
      </p:sp>
    </p:spTree>
    <p:extLst>
      <p:ext uri="{BB962C8B-B14F-4D97-AF65-F5344CB8AC3E}">
        <p14:creationId xmlns:p14="http://schemas.microsoft.com/office/powerpoint/2010/main" val="210507233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698" name="Rectangle 2"/>
          <p:cNvSpPr>
            <a:spLocks noGrp="1" noChangeArrowheads="1"/>
          </p:cNvSpPr>
          <p:nvPr>
            <p:ph type="hdr" sz="quarter"/>
          </p:nvPr>
        </p:nvSpPr>
        <p:spPr bwMode="auto">
          <a:xfrm>
            <a:off x="3" y="0"/>
            <a:ext cx="3036205" cy="460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8989" tIns="44493" rIns="88989" bIns="44493" numCol="1" anchor="t" anchorCtr="0" compatLnSpc="1">
            <a:prstTxWarp prst="textNoShape">
              <a:avLst/>
            </a:prstTxWarp>
          </a:bodyPr>
          <a:lstStyle>
            <a:lvl1pPr algn="l" defTabSz="889540">
              <a:defRPr sz="1100" smtClean="0"/>
            </a:lvl1pPr>
          </a:lstStyle>
          <a:p>
            <a:pPr>
              <a:defRPr/>
            </a:pPr>
            <a:endParaRPr lang="en-US" dirty="0"/>
          </a:p>
        </p:txBody>
      </p:sp>
      <p:sp>
        <p:nvSpPr>
          <p:cNvPr id="29699" name="Rectangle 3"/>
          <p:cNvSpPr>
            <a:spLocks noGrp="1" noChangeArrowheads="1"/>
          </p:cNvSpPr>
          <p:nvPr>
            <p:ph type="dt" idx="1"/>
          </p:nvPr>
        </p:nvSpPr>
        <p:spPr bwMode="auto">
          <a:xfrm>
            <a:off x="3972563" y="0"/>
            <a:ext cx="3036205" cy="460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8989" tIns="44493" rIns="88989" bIns="44493" numCol="1" anchor="t" anchorCtr="0" compatLnSpc="1">
            <a:prstTxWarp prst="textNoShape">
              <a:avLst/>
            </a:prstTxWarp>
          </a:bodyPr>
          <a:lstStyle>
            <a:lvl1pPr algn="r" defTabSz="889540">
              <a:defRPr sz="1100" smtClean="0"/>
            </a:lvl1pPr>
          </a:lstStyle>
          <a:p>
            <a:pPr>
              <a:defRPr/>
            </a:pPr>
            <a:endParaRPr lang="en-US" dirty="0"/>
          </a:p>
        </p:txBody>
      </p:sp>
      <p:sp>
        <p:nvSpPr>
          <p:cNvPr id="25604" name="Rectangle 4"/>
          <p:cNvSpPr>
            <a:spLocks noGrp="1" noRot="1" noChangeAspect="1" noChangeArrowheads="1" noTextEdit="1"/>
          </p:cNvSpPr>
          <p:nvPr>
            <p:ph type="sldImg" idx="2"/>
          </p:nvPr>
        </p:nvSpPr>
        <p:spPr bwMode="auto">
          <a:xfrm>
            <a:off x="427038" y="693738"/>
            <a:ext cx="6156325" cy="346392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701" name="Rectangle 5"/>
          <p:cNvSpPr>
            <a:spLocks noGrp="1" noChangeArrowheads="1"/>
          </p:cNvSpPr>
          <p:nvPr>
            <p:ph type="body" sz="quarter" idx="3"/>
          </p:nvPr>
        </p:nvSpPr>
        <p:spPr bwMode="auto">
          <a:xfrm>
            <a:off x="699407" y="4387248"/>
            <a:ext cx="5611588" cy="4154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8989" tIns="44493" rIns="88989" bIns="44493"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9702" name="Rectangle 6"/>
          <p:cNvSpPr>
            <a:spLocks noGrp="1" noChangeArrowheads="1"/>
          </p:cNvSpPr>
          <p:nvPr>
            <p:ph type="ftr" sz="quarter" idx="4"/>
          </p:nvPr>
        </p:nvSpPr>
        <p:spPr bwMode="auto">
          <a:xfrm>
            <a:off x="3" y="8775968"/>
            <a:ext cx="3036205" cy="458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8989" tIns="44493" rIns="88989" bIns="44493" numCol="1" anchor="b" anchorCtr="0" compatLnSpc="1">
            <a:prstTxWarp prst="textNoShape">
              <a:avLst/>
            </a:prstTxWarp>
          </a:bodyPr>
          <a:lstStyle>
            <a:lvl1pPr algn="l" defTabSz="889540">
              <a:defRPr sz="1100" smtClean="0"/>
            </a:lvl1pPr>
          </a:lstStyle>
          <a:p>
            <a:pPr>
              <a:defRPr/>
            </a:pPr>
            <a:endParaRPr lang="en-US" dirty="0"/>
          </a:p>
        </p:txBody>
      </p:sp>
      <p:sp>
        <p:nvSpPr>
          <p:cNvPr id="29703" name="Rectangle 7"/>
          <p:cNvSpPr>
            <a:spLocks noGrp="1" noChangeArrowheads="1"/>
          </p:cNvSpPr>
          <p:nvPr>
            <p:ph type="sldNum" sz="quarter" idx="5"/>
          </p:nvPr>
        </p:nvSpPr>
        <p:spPr bwMode="auto">
          <a:xfrm>
            <a:off x="3972563" y="8775968"/>
            <a:ext cx="3036205" cy="458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8989" tIns="44493" rIns="88989" bIns="44493" numCol="1" anchor="b" anchorCtr="0" compatLnSpc="1">
            <a:prstTxWarp prst="textNoShape">
              <a:avLst/>
            </a:prstTxWarp>
          </a:bodyPr>
          <a:lstStyle>
            <a:lvl1pPr algn="r" defTabSz="889540">
              <a:defRPr sz="1100" smtClean="0"/>
            </a:lvl1pPr>
          </a:lstStyle>
          <a:p>
            <a:pPr>
              <a:defRPr/>
            </a:pPr>
            <a:fld id="{C0C428FF-E08F-45DE-BAC9-258D4444EC10}" type="slidenum">
              <a:rPr lang="en-US"/>
              <a:pPr>
                <a:defRPr/>
              </a:pPr>
              <a:t>‹#›</a:t>
            </a:fld>
            <a:endParaRPr lang="en-US" dirty="0"/>
          </a:p>
        </p:txBody>
      </p:sp>
    </p:spTree>
    <p:extLst>
      <p:ext uri="{BB962C8B-B14F-4D97-AF65-F5344CB8AC3E}">
        <p14:creationId xmlns:p14="http://schemas.microsoft.com/office/powerpoint/2010/main" val="337644907"/>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000" kern="1200">
        <a:solidFill>
          <a:schemeClr val="tx1"/>
        </a:solidFill>
        <a:latin typeface="Arial" pitchFamily="34" charset="0"/>
        <a:ea typeface="ヒラギノ角ゴ Pro W3" pitchFamily="124" charset="-128"/>
        <a:cs typeface="Geneva" pitchFamily="34" charset="0"/>
      </a:defRPr>
    </a:lvl1pPr>
    <a:lvl2pPr marL="389626" algn="l" rtl="0" eaLnBrk="0" fontAlgn="base" hangingPunct="0">
      <a:spcBef>
        <a:spcPct val="30000"/>
      </a:spcBef>
      <a:spcAft>
        <a:spcPct val="0"/>
      </a:spcAft>
      <a:defRPr sz="1000" kern="1200">
        <a:solidFill>
          <a:schemeClr val="tx1"/>
        </a:solidFill>
        <a:latin typeface="Arial" pitchFamily="34" charset="0"/>
        <a:ea typeface="ヒラギノ角ゴ Pro W3" pitchFamily="124" charset="-128"/>
        <a:cs typeface="Geneva" pitchFamily="34" charset="0"/>
      </a:defRPr>
    </a:lvl2pPr>
    <a:lvl3pPr marL="779252" algn="l" rtl="0" eaLnBrk="0" fontAlgn="base" hangingPunct="0">
      <a:spcBef>
        <a:spcPct val="30000"/>
      </a:spcBef>
      <a:spcAft>
        <a:spcPct val="0"/>
      </a:spcAft>
      <a:defRPr sz="1000" kern="1200">
        <a:solidFill>
          <a:schemeClr val="tx1"/>
        </a:solidFill>
        <a:latin typeface="Arial" pitchFamily="34" charset="0"/>
        <a:ea typeface="ヒラギノ角ゴ Pro W3" pitchFamily="124" charset="-128"/>
        <a:cs typeface="Geneva" pitchFamily="34" charset="0"/>
      </a:defRPr>
    </a:lvl3pPr>
    <a:lvl4pPr marL="1168878" algn="l" rtl="0" eaLnBrk="0" fontAlgn="base" hangingPunct="0">
      <a:spcBef>
        <a:spcPct val="30000"/>
      </a:spcBef>
      <a:spcAft>
        <a:spcPct val="0"/>
      </a:spcAft>
      <a:defRPr sz="1000" kern="1200">
        <a:solidFill>
          <a:schemeClr val="tx1"/>
        </a:solidFill>
        <a:latin typeface="Arial" pitchFamily="34" charset="0"/>
        <a:ea typeface="ヒラギノ角ゴ Pro W3" pitchFamily="124" charset="-128"/>
        <a:cs typeface="Geneva" pitchFamily="34" charset="0"/>
      </a:defRPr>
    </a:lvl4pPr>
    <a:lvl5pPr marL="1558503" algn="l" rtl="0" eaLnBrk="0" fontAlgn="base" hangingPunct="0">
      <a:spcBef>
        <a:spcPct val="30000"/>
      </a:spcBef>
      <a:spcAft>
        <a:spcPct val="0"/>
      </a:spcAft>
      <a:defRPr sz="1000" kern="1200">
        <a:solidFill>
          <a:schemeClr val="tx1"/>
        </a:solidFill>
        <a:latin typeface="Arial" pitchFamily="34" charset="0"/>
        <a:ea typeface="ヒラギノ角ゴ Pro W3" pitchFamily="124" charset="-128"/>
        <a:cs typeface="Geneva" pitchFamily="34" charset="0"/>
      </a:defRPr>
    </a:lvl5pPr>
    <a:lvl6pPr marL="1948129" algn="l" defTabSz="779252" rtl="0" eaLnBrk="1" latinLnBrk="0" hangingPunct="1">
      <a:defRPr sz="1000" kern="1200">
        <a:solidFill>
          <a:schemeClr val="tx1"/>
        </a:solidFill>
        <a:latin typeface="+mn-lt"/>
        <a:ea typeface="+mn-ea"/>
        <a:cs typeface="+mn-cs"/>
      </a:defRPr>
    </a:lvl6pPr>
    <a:lvl7pPr marL="2337755" algn="l" defTabSz="779252" rtl="0" eaLnBrk="1" latinLnBrk="0" hangingPunct="1">
      <a:defRPr sz="1000" kern="1200">
        <a:solidFill>
          <a:schemeClr val="tx1"/>
        </a:solidFill>
        <a:latin typeface="+mn-lt"/>
        <a:ea typeface="+mn-ea"/>
        <a:cs typeface="+mn-cs"/>
      </a:defRPr>
    </a:lvl7pPr>
    <a:lvl8pPr marL="2727381" algn="l" defTabSz="779252" rtl="0" eaLnBrk="1" latinLnBrk="0" hangingPunct="1">
      <a:defRPr sz="1000" kern="1200">
        <a:solidFill>
          <a:schemeClr val="tx1"/>
        </a:solidFill>
        <a:latin typeface="+mn-lt"/>
        <a:ea typeface="+mn-ea"/>
        <a:cs typeface="+mn-cs"/>
      </a:defRPr>
    </a:lvl8pPr>
    <a:lvl9pPr marL="3117007" algn="l" defTabSz="779252" rtl="0" eaLnBrk="1" latinLnBrk="0" hangingPunct="1">
      <a:defRPr sz="10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pPr>
              <a:defRPr/>
            </a:pPr>
            <a:fld id="{C0C428FF-E08F-45DE-BAC9-258D4444EC10}" type="slidenum">
              <a:rPr lang="en-US" smtClean="0"/>
              <a:pPr>
                <a:defRPr/>
              </a:pPr>
              <a:t>1</a:t>
            </a:fld>
            <a:endParaRPr lang="en-US" dirty="0"/>
          </a:p>
        </p:txBody>
      </p:sp>
    </p:spTree>
    <p:extLst>
      <p:ext uri="{BB962C8B-B14F-4D97-AF65-F5344CB8AC3E}">
        <p14:creationId xmlns:p14="http://schemas.microsoft.com/office/powerpoint/2010/main" val="28102303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pPr>
              <a:defRPr/>
            </a:pPr>
            <a:fld id="{C0C428FF-E08F-45DE-BAC9-258D4444EC10}" type="slidenum">
              <a:rPr lang="en-US" smtClean="0"/>
              <a:pPr>
                <a:defRPr/>
              </a:pPr>
              <a:t>2</a:t>
            </a:fld>
            <a:endParaRPr lang="en-US" dirty="0"/>
          </a:p>
        </p:txBody>
      </p:sp>
    </p:spTree>
    <p:extLst>
      <p:ext uri="{BB962C8B-B14F-4D97-AF65-F5344CB8AC3E}">
        <p14:creationId xmlns:p14="http://schemas.microsoft.com/office/powerpoint/2010/main" val="27065886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pPr>
              <a:defRPr/>
            </a:pPr>
            <a:fld id="{C0C428FF-E08F-45DE-BAC9-258D4444EC10}" type="slidenum">
              <a:rPr lang="en-US" smtClean="0"/>
              <a:pPr>
                <a:defRPr/>
              </a:pPr>
              <a:t>7</a:t>
            </a:fld>
            <a:endParaRPr lang="en-US" dirty="0"/>
          </a:p>
        </p:txBody>
      </p:sp>
    </p:spTree>
    <p:extLst>
      <p:ext uri="{BB962C8B-B14F-4D97-AF65-F5344CB8AC3E}">
        <p14:creationId xmlns:p14="http://schemas.microsoft.com/office/powerpoint/2010/main" val="20437954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pPr>
              <a:defRPr/>
            </a:pPr>
            <a:fld id="{C0C428FF-E08F-45DE-BAC9-258D4444EC10}" type="slidenum">
              <a:rPr lang="en-US" smtClean="0"/>
              <a:pPr>
                <a:defRPr/>
              </a:pPr>
              <a:t>9</a:t>
            </a:fld>
            <a:endParaRPr lang="en-US" dirty="0"/>
          </a:p>
        </p:txBody>
      </p:sp>
    </p:spTree>
    <p:extLst>
      <p:ext uri="{BB962C8B-B14F-4D97-AF65-F5344CB8AC3E}">
        <p14:creationId xmlns:p14="http://schemas.microsoft.com/office/powerpoint/2010/main" val="22261624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pPr>
              <a:defRPr/>
            </a:pPr>
            <a:fld id="{C0C428FF-E08F-45DE-BAC9-258D4444EC10}" type="slidenum">
              <a:rPr lang="en-US" smtClean="0"/>
              <a:pPr>
                <a:defRPr/>
              </a:pPr>
              <a:t>13</a:t>
            </a:fld>
            <a:endParaRPr lang="en-US" dirty="0"/>
          </a:p>
        </p:txBody>
      </p:sp>
    </p:spTree>
    <p:extLst>
      <p:ext uri="{BB962C8B-B14F-4D97-AF65-F5344CB8AC3E}">
        <p14:creationId xmlns:p14="http://schemas.microsoft.com/office/powerpoint/2010/main" val="39476838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a:defRPr/>
            </a:pPr>
            <a:fld id="{C0C428FF-E08F-45DE-BAC9-258D4444EC10}" type="slidenum">
              <a:rPr lang="en-US" smtClean="0"/>
              <a:pPr>
                <a:defRPr/>
              </a:pPr>
              <a:t>14</a:t>
            </a:fld>
            <a:endParaRPr lang="en-US" dirty="0"/>
          </a:p>
        </p:txBody>
      </p:sp>
    </p:spTree>
    <p:extLst>
      <p:ext uri="{BB962C8B-B14F-4D97-AF65-F5344CB8AC3E}">
        <p14:creationId xmlns:p14="http://schemas.microsoft.com/office/powerpoint/2010/main" val="25164123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pPr>
              <a:defRPr/>
            </a:pPr>
            <a:fld id="{C0C428FF-E08F-45DE-BAC9-258D4444EC10}" type="slidenum">
              <a:rPr lang="en-US" smtClean="0"/>
              <a:pPr>
                <a:defRPr/>
              </a:pPr>
              <a:t>21</a:t>
            </a:fld>
            <a:endParaRPr lang="en-US" dirty="0"/>
          </a:p>
        </p:txBody>
      </p:sp>
    </p:spTree>
    <p:extLst>
      <p:ext uri="{BB962C8B-B14F-4D97-AF65-F5344CB8AC3E}">
        <p14:creationId xmlns:p14="http://schemas.microsoft.com/office/powerpoint/2010/main" val="32563143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pPr>
              <a:defRPr/>
            </a:pPr>
            <a:fld id="{C0C428FF-E08F-45DE-BAC9-258D4444EC10}" type="slidenum">
              <a:rPr lang="en-US" smtClean="0"/>
              <a:pPr>
                <a:defRPr/>
              </a:pPr>
              <a:t>22</a:t>
            </a:fld>
            <a:endParaRPr lang="en-US" dirty="0"/>
          </a:p>
        </p:txBody>
      </p:sp>
    </p:spTree>
    <p:extLst>
      <p:ext uri="{BB962C8B-B14F-4D97-AF65-F5344CB8AC3E}">
        <p14:creationId xmlns:p14="http://schemas.microsoft.com/office/powerpoint/2010/main" val="391827490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rgbClr val="F2F2F2"/>
        </a:solidFill>
        <a:effectLst/>
      </p:bgPr>
    </p:bg>
    <p:spTree>
      <p:nvGrpSpPr>
        <p:cNvPr id="1" name=""/>
        <p:cNvGrpSpPr/>
        <p:nvPr/>
      </p:nvGrpSpPr>
      <p:grpSpPr>
        <a:xfrm>
          <a:off x="0" y="0"/>
          <a:ext cx="0" cy="0"/>
          <a:chOff x="0" y="0"/>
          <a:chExt cx="0" cy="0"/>
        </a:xfrm>
      </p:grpSpPr>
      <p:pic>
        <p:nvPicPr>
          <p:cNvPr id="2062" name="Picture 14" descr="C:\Users\10630824\Desktop\Microot template\poly.emf"/>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332" y="456328"/>
            <a:ext cx="9153331" cy="4670401"/>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84"/>
          <p:cNvSpPr>
            <a:spLocks noGrp="1" noChangeArrowheads="1"/>
          </p:cNvSpPr>
          <p:nvPr>
            <p:ph type="subTitle" idx="1" hasCustomPrompt="1"/>
          </p:nvPr>
        </p:nvSpPr>
        <p:spPr>
          <a:xfrm>
            <a:off x="1348105" y="3230193"/>
            <a:ext cx="5556738" cy="221456"/>
          </a:xfrm>
          <a:ln>
            <a:noFill/>
          </a:ln>
        </p:spPr>
        <p:txBody>
          <a:bodyPr anchor="ctr" anchorCtr="0"/>
          <a:lstStyle>
            <a:lvl1pPr marL="0" indent="0">
              <a:buFont typeface="Symbol" pitchFamily="18" charset="2"/>
              <a:buNone/>
              <a:defRPr sz="1600" b="0" i="0">
                <a:solidFill>
                  <a:srgbClr val="ED8B00"/>
                </a:solidFill>
                <a:latin typeface="Calibri Light"/>
                <a:cs typeface="Calibri Light"/>
              </a:defRPr>
            </a:lvl1pPr>
          </a:lstStyle>
          <a:p>
            <a:pPr lvl="0"/>
            <a:r>
              <a:rPr lang="en-US" noProof="0" dirty="0"/>
              <a:t>Click to Edit Master Subtitle Style</a:t>
            </a:r>
          </a:p>
        </p:txBody>
      </p:sp>
      <p:sp>
        <p:nvSpPr>
          <p:cNvPr id="11" name="Rectangle 83"/>
          <p:cNvSpPr>
            <a:spLocks noGrp="1" noChangeArrowheads="1"/>
          </p:cNvSpPr>
          <p:nvPr>
            <p:ph type="ctrTitle" hasCustomPrompt="1"/>
          </p:nvPr>
        </p:nvSpPr>
        <p:spPr>
          <a:xfrm>
            <a:off x="1348105" y="2269550"/>
            <a:ext cx="5561624" cy="430887"/>
          </a:xfrm>
          <a:noFill/>
          <a:ln w="9525">
            <a:noFill/>
            <a:miter lim="800000"/>
            <a:headEnd/>
            <a:tailEnd/>
          </a:ln>
        </p:spPr>
        <p:txBody>
          <a:bodyPr anchor="t"/>
          <a:lstStyle>
            <a:lvl1pPr>
              <a:defRPr sz="2700" b="0" i="0">
                <a:solidFill>
                  <a:srgbClr val="2C2D8B"/>
                </a:solidFill>
                <a:latin typeface="Calibri Light"/>
                <a:cs typeface="Calibri Light"/>
              </a:defRPr>
            </a:lvl1pPr>
          </a:lstStyle>
          <a:p>
            <a:pPr lvl="0"/>
            <a:r>
              <a:rPr lang="en-US" noProof="0" dirty="0"/>
              <a:t>Click to Edit Master Title Style</a:t>
            </a:r>
          </a:p>
        </p:txBody>
      </p:sp>
      <p:pic>
        <p:nvPicPr>
          <p:cNvPr id="13" name="Picture 2" descr="C:\Users\10630824\Desktop\Microot template\LTI logo (3).png"/>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t="80469"/>
          <a:stretch/>
        </p:blipFill>
        <p:spPr bwMode="auto">
          <a:xfrm>
            <a:off x="6103631" y="4581795"/>
            <a:ext cx="1294850" cy="272369"/>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103631" y="267475"/>
            <a:ext cx="689056" cy="510622"/>
          </a:xfrm>
          <a:prstGeom prst="rect">
            <a:avLst/>
          </a:prstGeom>
        </p:spPr>
      </p:pic>
      <p:pic>
        <p:nvPicPr>
          <p:cNvPr id="3" name="Picture 2"/>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366334" y="267475"/>
            <a:ext cx="864729" cy="629814"/>
          </a:xfrm>
          <a:prstGeom prst="rect">
            <a:avLst/>
          </a:prstGeom>
        </p:spPr>
      </p:pic>
    </p:spTree>
    <p:extLst>
      <p:ext uri="{BB962C8B-B14F-4D97-AF65-F5344CB8AC3E}">
        <p14:creationId xmlns:p14="http://schemas.microsoft.com/office/powerpoint/2010/main" val="2319705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258189" y="940222"/>
            <a:ext cx="8615227" cy="372508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hasCustomPrompt="1"/>
          </p:nvPr>
        </p:nvSpPr>
        <p:spPr>
          <a:xfrm>
            <a:off x="269878" y="240427"/>
            <a:ext cx="8024283" cy="384721"/>
          </a:xfrm>
          <a:noFill/>
          <a:ln>
            <a:noFill/>
          </a:ln>
        </p:spPr>
        <p:txBody>
          <a:bodyPr/>
          <a:lstStyle>
            <a:lvl1pPr>
              <a:defRPr b="0"/>
            </a:lvl1pPr>
          </a:lstStyle>
          <a:p>
            <a:r>
              <a:rPr lang="en-US" dirty="0"/>
              <a:t>Click to Edit Master Title Style</a:t>
            </a:r>
          </a:p>
        </p:txBody>
      </p:sp>
      <p:pic>
        <p:nvPicPr>
          <p:cNvPr id="5" name="Picture 2" descr="C:\Users\10630824\Desktop\Microot template\LTI logo (2).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14604" y="4755049"/>
            <a:ext cx="426695" cy="24928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3" descr="C:\Users\10630824\Desktop\Microot template\corners (3).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56377" y="3907747"/>
            <a:ext cx="1430176" cy="1649166"/>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userDrawn="1"/>
        </p:nvSpPr>
        <p:spPr>
          <a:xfrm>
            <a:off x="8499435" y="4824116"/>
            <a:ext cx="364703" cy="276999"/>
          </a:xfrm>
          <a:prstGeom prst="rect">
            <a:avLst/>
          </a:prstGeom>
        </p:spPr>
        <p:txBody>
          <a:bodyPr wrap="none">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fld id="{9C5957C0-C9FD-924F-A662-3B71DAE40C56}" type="slidenum">
              <a:rPr kumimoji="0" lang="uk-UA" sz="1200" b="0" i="0" u="none" strike="noStrike" kern="1200" cap="none" spc="0" normalizeH="0" baseline="0" noProof="0" smtClean="0">
                <a:ln>
                  <a:noFill/>
                </a:ln>
                <a:solidFill>
                  <a:schemeClr val="bg1"/>
                </a:solidFill>
                <a:effectLst/>
                <a:uLnTx/>
                <a:uFillTx/>
                <a:latin typeface="Calibri Light"/>
                <a:cs typeface="Calibri Light"/>
              </a:rPr>
              <a:pPr marL="0" marR="0" lvl="0" indent="0" algn="ctr" defTabSz="457200" rtl="0" eaLnBrk="1" fontAlgn="base" latinLnBrk="0" hangingPunct="1">
                <a:lnSpc>
                  <a:spcPct val="100000"/>
                </a:lnSpc>
                <a:spcBef>
                  <a:spcPct val="0"/>
                </a:spcBef>
                <a:spcAft>
                  <a:spcPct val="0"/>
                </a:spcAft>
                <a:buClrTx/>
                <a:buSzTx/>
                <a:buFontTx/>
                <a:buNone/>
                <a:tabLst/>
                <a:defRPr/>
              </a:pPr>
              <a:t>‹#›</a:t>
            </a:fld>
            <a:endParaRPr kumimoji="0" lang="uk-UA" sz="1000" b="0" i="0" u="none" strike="noStrike" kern="1200" cap="none" spc="0" normalizeH="0" baseline="0" noProof="0" dirty="0">
              <a:ln>
                <a:noFill/>
              </a:ln>
              <a:solidFill>
                <a:schemeClr val="bg1"/>
              </a:solidFill>
              <a:effectLst/>
              <a:uLnTx/>
              <a:uFillTx/>
              <a:latin typeface="Calibri Light"/>
              <a:cs typeface="Calibri Light"/>
            </a:endParaRPr>
          </a:p>
        </p:txBody>
      </p:sp>
      <p:pic>
        <p:nvPicPr>
          <p:cNvPr id="8" name="Picture 4" descr="C:\Users\10630824\Desktop\Microot template\corners (2).png"/>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flipH="1">
            <a:off x="-25392" y="-30236"/>
            <a:ext cx="688705" cy="699796"/>
          </a:xfrm>
          <a:prstGeom prst="rect">
            <a:avLst/>
          </a:prstGeom>
          <a:noFill/>
          <a:extLst>
            <a:ext uri="{909E8E84-426E-40DD-AFC4-6F175D3DCCD1}">
              <a14:hiddenFill xmlns:a14="http://schemas.microsoft.com/office/drawing/2010/main">
                <a:solidFill>
                  <a:srgbClr val="FFFFFF"/>
                </a:solidFill>
              </a14:hiddenFill>
            </a:ext>
          </a:extLst>
        </p:spPr>
      </p:pic>
      <p:sp>
        <p:nvSpPr>
          <p:cNvPr id="12" name="Content Placeholder 11"/>
          <p:cNvSpPr>
            <a:spLocks noGrp="1"/>
          </p:cNvSpPr>
          <p:nvPr>
            <p:ph sz="quarter" idx="10" hasCustomPrompt="1"/>
          </p:nvPr>
        </p:nvSpPr>
        <p:spPr>
          <a:xfrm>
            <a:off x="343291" y="681005"/>
            <a:ext cx="7964402" cy="188523"/>
          </a:xfrm>
        </p:spPr>
        <p:txBody>
          <a:bodyPr/>
          <a:lstStyle>
            <a:lvl1pPr marL="0" indent="0">
              <a:buNone/>
              <a:defRPr sz="1200" b="0" baseline="0">
                <a:solidFill>
                  <a:srgbClr val="ED8B00"/>
                </a:solidFill>
              </a:defRPr>
            </a:lvl1pPr>
          </a:lstStyle>
          <a:p>
            <a:pPr lvl="0"/>
            <a:r>
              <a:rPr lang="en-US" dirty="0"/>
              <a:t>Secondary title place holder</a:t>
            </a:r>
          </a:p>
        </p:txBody>
      </p:sp>
      <p:sp>
        <p:nvSpPr>
          <p:cNvPr id="11" name="TextBox 10"/>
          <p:cNvSpPr txBox="1"/>
          <p:nvPr userDrawn="1"/>
        </p:nvSpPr>
        <p:spPr>
          <a:xfrm>
            <a:off x="3086252" y="4849624"/>
            <a:ext cx="2959099" cy="215444"/>
          </a:xfrm>
          <a:prstGeom prst="rect">
            <a:avLst/>
          </a:prstGeom>
          <a:noFill/>
        </p:spPr>
        <p:txBody>
          <a:bodyPr wrap="square" rtlCol="0">
            <a:spAutoFit/>
          </a:bodyPr>
          <a:lstStyle/>
          <a:p>
            <a:pPr algn="ctr"/>
            <a:r>
              <a:rPr lang="en-US" sz="800" dirty="0">
                <a:solidFill>
                  <a:srgbClr val="7C7C7C"/>
                </a:solidFill>
                <a:latin typeface="Calibri Light"/>
                <a:cs typeface="Calibri Light"/>
              </a:rPr>
              <a:t>©Larsen &amp; Toubro Infotech Ltd. Privileged and Confidential</a:t>
            </a:r>
          </a:p>
        </p:txBody>
      </p:sp>
    </p:spTree>
    <p:extLst>
      <p:ext uri="{BB962C8B-B14F-4D97-AF65-F5344CB8AC3E}">
        <p14:creationId xmlns:p14="http://schemas.microsoft.com/office/powerpoint/2010/main" val="41161092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0"/>
            </a:lvl1pPr>
          </a:lstStyle>
          <a:p>
            <a:r>
              <a:rPr lang="en-US" dirty="0"/>
              <a:t>Click to Edit Master Title Style</a:t>
            </a:r>
          </a:p>
        </p:txBody>
      </p:sp>
      <p:sp>
        <p:nvSpPr>
          <p:cNvPr id="3" name="Content Placeholder 2"/>
          <p:cNvSpPr>
            <a:spLocks noGrp="1"/>
          </p:cNvSpPr>
          <p:nvPr>
            <p:ph sz="half" idx="1"/>
          </p:nvPr>
        </p:nvSpPr>
        <p:spPr>
          <a:xfrm>
            <a:off x="140677" y="971550"/>
            <a:ext cx="4290646" cy="3657600"/>
          </a:xfrm>
        </p:spPr>
        <p:txBody>
          <a:bodyPr/>
          <a:lstStyle>
            <a:lvl1pPr>
              <a:defRPr sz="1400"/>
            </a:lvl1pPr>
            <a:lvl2pPr>
              <a:defRPr sz="1400"/>
            </a:lvl2pPr>
            <a:lvl3pPr>
              <a:defRPr sz="1400"/>
            </a:lvl3pPr>
            <a:lvl4pPr>
              <a:defRPr sz="1400"/>
            </a:lvl4pPr>
            <a:lvl5pPr>
              <a:defRPr sz="1400"/>
            </a:lvl5pPr>
            <a:lvl6pPr>
              <a:defRPr sz="1500"/>
            </a:lvl6pPr>
            <a:lvl7pPr>
              <a:defRPr sz="1500"/>
            </a:lvl7pPr>
            <a:lvl8pPr>
              <a:defRPr sz="1500"/>
            </a:lvl8pPr>
            <a:lvl9pPr>
              <a:defRPr sz="15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12677" y="971550"/>
            <a:ext cx="4290646" cy="3657600"/>
          </a:xfrm>
        </p:spPr>
        <p:txBody>
          <a:bodyPr/>
          <a:lstStyle>
            <a:lvl1pPr>
              <a:defRPr sz="1400"/>
            </a:lvl1pPr>
            <a:lvl2pPr>
              <a:defRPr sz="1400"/>
            </a:lvl2pPr>
            <a:lvl3pPr>
              <a:defRPr sz="1400"/>
            </a:lvl3pPr>
            <a:lvl4pPr>
              <a:defRPr sz="1400"/>
            </a:lvl4pPr>
            <a:lvl5pPr>
              <a:defRPr sz="1400"/>
            </a:lvl5pPr>
            <a:lvl6pPr>
              <a:defRPr sz="1500"/>
            </a:lvl6pPr>
            <a:lvl7pPr>
              <a:defRPr sz="1500"/>
            </a:lvl7pPr>
            <a:lvl8pPr>
              <a:defRPr sz="1500"/>
            </a:lvl8pPr>
            <a:lvl9pPr>
              <a:defRPr sz="15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6" name="Picture 2" descr="C:\Users\10630824\Desktop\Microot template\LTI logo (2).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14604" y="4755049"/>
            <a:ext cx="426695" cy="24928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3" descr="C:\Users\10630824\Desktop\Microot template\corners (3).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56377" y="3907747"/>
            <a:ext cx="1430176" cy="1649166"/>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userDrawn="1"/>
        </p:nvSpPr>
        <p:spPr>
          <a:xfrm>
            <a:off x="8499435" y="4824116"/>
            <a:ext cx="364703" cy="276999"/>
          </a:xfrm>
          <a:prstGeom prst="rect">
            <a:avLst/>
          </a:prstGeom>
        </p:spPr>
        <p:txBody>
          <a:bodyPr wrap="none">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fld id="{9C5957C0-C9FD-924F-A662-3B71DAE40C56}" type="slidenum">
              <a:rPr kumimoji="0" lang="uk-UA" sz="1200" b="0" i="0" u="none" strike="noStrike" kern="1200" cap="none" spc="0" normalizeH="0" baseline="0" noProof="0" smtClean="0">
                <a:ln>
                  <a:noFill/>
                </a:ln>
                <a:solidFill>
                  <a:schemeClr val="bg1"/>
                </a:solidFill>
                <a:effectLst/>
                <a:uLnTx/>
                <a:uFillTx/>
                <a:latin typeface="Calibri Light"/>
                <a:cs typeface="Calibri Light"/>
              </a:rPr>
              <a:pPr marL="0" marR="0" lvl="0" indent="0" algn="ctr" defTabSz="457200" rtl="0" eaLnBrk="1" fontAlgn="base" latinLnBrk="0" hangingPunct="1">
                <a:lnSpc>
                  <a:spcPct val="100000"/>
                </a:lnSpc>
                <a:spcBef>
                  <a:spcPct val="0"/>
                </a:spcBef>
                <a:spcAft>
                  <a:spcPct val="0"/>
                </a:spcAft>
                <a:buClrTx/>
                <a:buSzTx/>
                <a:buFontTx/>
                <a:buNone/>
                <a:tabLst/>
                <a:defRPr/>
              </a:pPr>
              <a:t>‹#›</a:t>
            </a:fld>
            <a:endParaRPr kumimoji="0" lang="uk-UA" sz="1000" b="0" i="0" u="none" strike="noStrike" kern="1200" cap="none" spc="0" normalizeH="0" baseline="0" noProof="0" dirty="0">
              <a:ln>
                <a:noFill/>
              </a:ln>
              <a:solidFill>
                <a:schemeClr val="bg1"/>
              </a:solidFill>
              <a:effectLst/>
              <a:uLnTx/>
              <a:uFillTx/>
              <a:latin typeface="Calibri Light"/>
              <a:cs typeface="Calibri Light"/>
            </a:endParaRPr>
          </a:p>
        </p:txBody>
      </p:sp>
      <p:pic>
        <p:nvPicPr>
          <p:cNvPr id="9" name="Picture 4" descr="C:\Users\10630824\Desktop\Microot template\corners (2).png"/>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flipH="1">
            <a:off x="-25392" y="-30236"/>
            <a:ext cx="688705" cy="699796"/>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userDrawn="1"/>
        </p:nvSpPr>
        <p:spPr>
          <a:xfrm>
            <a:off x="3086252" y="4849624"/>
            <a:ext cx="2959099" cy="215444"/>
          </a:xfrm>
          <a:prstGeom prst="rect">
            <a:avLst/>
          </a:prstGeom>
          <a:noFill/>
        </p:spPr>
        <p:txBody>
          <a:bodyPr wrap="square" rtlCol="0">
            <a:spAutoFit/>
          </a:bodyPr>
          <a:lstStyle/>
          <a:p>
            <a:pPr algn="ctr"/>
            <a:r>
              <a:rPr lang="en-US" sz="800" dirty="0">
                <a:solidFill>
                  <a:srgbClr val="7C7C7C"/>
                </a:solidFill>
                <a:latin typeface="Calibri Light"/>
                <a:cs typeface="Calibri Light"/>
              </a:rPr>
              <a:t>©Larsen &amp; Toubro Infotech Ltd. Privileged and Confidential</a:t>
            </a:r>
          </a:p>
        </p:txBody>
      </p:sp>
    </p:spTree>
    <p:extLst>
      <p:ext uri="{BB962C8B-B14F-4D97-AF65-F5344CB8AC3E}">
        <p14:creationId xmlns:p14="http://schemas.microsoft.com/office/powerpoint/2010/main" val="1781634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_Title Slide">
    <p:bg>
      <p:bgPr>
        <a:solidFill>
          <a:srgbClr val="F2F2F2"/>
        </a:solidFill>
        <a:effectLst/>
      </p:bgPr>
    </p:bg>
    <p:spTree>
      <p:nvGrpSpPr>
        <p:cNvPr id="1" name=""/>
        <p:cNvGrpSpPr/>
        <p:nvPr/>
      </p:nvGrpSpPr>
      <p:grpSpPr>
        <a:xfrm>
          <a:off x="0" y="0"/>
          <a:ext cx="0" cy="0"/>
          <a:chOff x="0" y="0"/>
          <a:chExt cx="0" cy="0"/>
        </a:xfrm>
      </p:grpSpPr>
      <p:pic>
        <p:nvPicPr>
          <p:cNvPr id="2062" name="Picture 14" descr="C:\Users\10630824\Desktop\Microot template\poly.emf"/>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332" y="456328"/>
            <a:ext cx="9153331" cy="4670401"/>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83"/>
          <p:cNvSpPr>
            <a:spLocks noGrp="1" noChangeArrowheads="1"/>
          </p:cNvSpPr>
          <p:nvPr>
            <p:ph type="ctrTitle" hasCustomPrompt="1"/>
          </p:nvPr>
        </p:nvSpPr>
        <p:spPr>
          <a:xfrm>
            <a:off x="1348105" y="2269550"/>
            <a:ext cx="5561624" cy="430887"/>
          </a:xfrm>
          <a:noFill/>
          <a:ln w="9525">
            <a:noFill/>
            <a:miter lim="800000"/>
            <a:headEnd/>
            <a:tailEnd/>
          </a:ln>
        </p:spPr>
        <p:txBody>
          <a:bodyPr anchor="t"/>
          <a:lstStyle>
            <a:lvl1pPr>
              <a:defRPr sz="2700" b="0" i="0">
                <a:solidFill>
                  <a:srgbClr val="2C2D8B"/>
                </a:solidFill>
                <a:latin typeface="Calibri Light"/>
                <a:cs typeface="Calibri Light"/>
              </a:defRPr>
            </a:lvl1pPr>
          </a:lstStyle>
          <a:p>
            <a:pPr lvl="0"/>
            <a:r>
              <a:rPr lang="en-US" noProof="0" dirty="0"/>
              <a:t>Click to Edit Master Title Style</a:t>
            </a:r>
          </a:p>
        </p:txBody>
      </p:sp>
    </p:spTree>
    <p:extLst>
      <p:ext uri="{BB962C8B-B14F-4D97-AF65-F5344CB8AC3E}">
        <p14:creationId xmlns:p14="http://schemas.microsoft.com/office/powerpoint/2010/main" val="20715320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0"/>
            </a:lvl1pPr>
          </a:lstStyle>
          <a:p>
            <a:r>
              <a:rPr lang="en-US" dirty="0"/>
              <a:t>Click to Edit Master Title Style</a:t>
            </a:r>
          </a:p>
        </p:txBody>
      </p:sp>
      <p:pic>
        <p:nvPicPr>
          <p:cNvPr id="5" name="Picture 3" descr="C:\Users\10630824\Desktop\Microot template\corners (3).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56377" y="3907747"/>
            <a:ext cx="1430176" cy="164916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userDrawn="1"/>
        </p:nvSpPr>
        <p:spPr>
          <a:xfrm>
            <a:off x="8483655" y="4824116"/>
            <a:ext cx="396263" cy="307777"/>
          </a:xfrm>
          <a:prstGeom prst="rect">
            <a:avLst/>
          </a:prstGeom>
        </p:spPr>
        <p:txBody>
          <a:bodyPr wrap="none">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fld id="{9C5957C0-C9FD-924F-A662-3B71DAE40C56}" type="slidenum">
              <a:rPr kumimoji="0" lang="uk-UA" sz="1400" b="0" i="0" u="none" strike="noStrike" kern="1200" cap="none" spc="0" normalizeH="0" baseline="0" noProof="0" smtClean="0">
                <a:ln>
                  <a:noFill/>
                </a:ln>
                <a:solidFill>
                  <a:schemeClr val="bg1"/>
                </a:solidFill>
                <a:effectLst/>
                <a:uLnTx/>
                <a:uFillTx/>
                <a:latin typeface="Calibri Light"/>
                <a:cs typeface="Calibri Light"/>
              </a:rPr>
              <a:pPr marL="0" marR="0" lvl="0" indent="0" algn="ctr" defTabSz="457200" rtl="0" eaLnBrk="1" fontAlgn="base" latinLnBrk="0" hangingPunct="1">
                <a:lnSpc>
                  <a:spcPct val="100000"/>
                </a:lnSpc>
                <a:spcBef>
                  <a:spcPct val="0"/>
                </a:spcBef>
                <a:spcAft>
                  <a:spcPct val="0"/>
                </a:spcAft>
                <a:buClrTx/>
                <a:buSzTx/>
                <a:buFontTx/>
                <a:buNone/>
                <a:tabLst/>
                <a:defRPr/>
              </a:pPr>
              <a:t>‹#›</a:t>
            </a:fld>
            <a:endParaRPr kumimoji="0" lang="uk-UA" sz="1050" b="0" i="0" u="none" strike="noStrike" kern="1200" cap="none" spc="0" normalizeH="0" baseline="0" noProof="0" dirty="0">
              <a:ln>
                <a:noFill/>
              </a:ln>
              <a:solidFill>
                <a:schemeClr val="bg1"/>
              </a:solidFill>
              <a:effectLst/>
              <a:uLnTx/>
              <a:uFillTx/>
              <a:latin typeface="Calibri Light"/>
              <a:cs typeface="Calibri Light"/>
            </a:endParaRPr>
          </a:p>
        </p:txBody>
      </p:sp>
      <p:pic>
        <p:nvPicPr>
          <p:cNvPr id="7" name="Picture 4" descr="C:\Users\10630824\Desktop\Microot template\corners (2).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flipH="1">
            <a:off x="-25392" y="-30236"/>
            <a:ext cx="688705" cy="69979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userDrawn="1"/>
        </p:nvSpPr>
        <p:spPr>
          <a:xfrm>
            <a:off x="3086252" y="4849624"/>
            <a:ext cx="2959099" cy="215444"/>
          </a:xfrm>
          <a:prstGeom prst="rect">
            <a:avLst/>
          </a:prstGeom>
          <a:noFill/>
        </p:spPr>
        <p:txBody>
          <a:bodyPr wrap="square" rtlCol="0">
            <a:spAutoFit/>
          </a:bodyPr>
          <a:lstStyle/>
          <a:p>
            <a:pPr algn="ctr"/>
            <a:r>
              <a:rPr lang="en-US" sz="800" dirty="0">
                <a:solidFill>
                  <a:srgbClr val="7C7C7C"/>
                </a:solidFill>
                <a:latin typeface="Calibri Light"/>
                <a:cs typeface="Calibri Light"/>
              </a:rPr>
              <a:t>©Larsen &amp; Toubro Infotech Ltd. Privileged and Confidential</a:t>
            </a:r>
          </a:p>
        </p:txBody>
      </p:sp>
      <p:pic>
        <p:nvPicPr>
          <p:cNvPr id="9" name="Picture 2" descr="C:\Users\10630824\Desktop\Microot template\LTI logo (2).png"/>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214604" y="4755049"/>
            <a:ext cx="426695" cy="2492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23433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28650" y="4767263"/>
            <a:ext cx="2057400" cy="274637"/>
          </a:xfrm>
          <a:prstGeom prst="rect">
            <a:avLst/>
          </a:prstGeom>
        </p:spPr>
        <p:txBody>
          <a:bodyPr/>
          <a:lstStyle/>
          <a:p>
            <a:fld id="{14E39C5E-3938-484F-9F2C-43A53F2F2C23}" type="datetimeFigureOut">
              <a:rPr lang="en-US" smtClean="0"/>
              <a:t>4/4/2022</a:t>
            </a:fld>
            <a:endParaRPr lang="en-US"/>
          </a:p>
        </p:txBody>
      </p:sp>
      <p:sp>
        <p:nvSpPr>
          <p:cNvPr id="3" name="Footer Placeholder 2"/>
          <p:cNvSpPr>
            <a:spLocks noGrp="1"/>
          </p:cNvSpPr>
          <p:nvPr>
            <p:ph type="ftr" sz="quarter" idx="11"/>
          </p:nvPr>
        </p:nvSpPr>
        <p:spPr>
          <a:xfrm>
            <a:off x="3028950" y="4767263"/>
            <a:ext cx="3086100" cy="274637"/>
          </a:xfrm>
          <a:prstGeom prst="rect">
            <a:avLst/>
          </a:prstGeom>
        </p:spPr>
        <p:txBody>
          <a:bodyPr/>
          <a:lstStyle/>
          <a:p>
            <a:endParaRPr lang="en-US"/>
          </a:p>
        </p:txBody>
      </p:sp>
      <p:sp>
        <p:nvSpPr>
          <p:cNvPr id="4" name="Slide Number Placeholder 3"/>
          <p:cNvSpPr>
            <a:spLocks noGrp="1"/>
          </p:cNvSpPr>
          <p:nvPr>
            <p:ph type="sldNum" sz="quarter" idx="12"/>
          </p:nvPr>
        </p:nvSpPr>
        <p:spPr>
          <a:xfrm>
            <a:off x="6457950" y="4767263"/>
            <a:ext cx="2057400" cy="274637"/>
          </a:xfrm>
          <a:prstGeom prst="rect">
            <a:avLst/>
          </a:prstGeom>
        </p:spPr>
        <p:txBody>
          <a:bodyPr/>
          <a:lstStyle/>
          <a:p>
            <a:fld id="{2F87D1DA-C60F-764E-8590-C8E0B173BBAB}" type="slidenum">
              <a:rPr lang="en-US" smtClean="0"/>
              <a:t>‹#›</a:t>
            </a:fld>
            <a:endParaRPr lang="en-US"/>
          </a:p>
        </p:txBody>
      </p:sp>
    </p:spTree>
    <p:extLst>
      <p:ext uri="{BB962C8B-B14F-4D97-AF65-F5344CB8AC3E}">
        <p14:creationId xmlns:p14="http://schemas.microsoft.com/office/powerpoint/2010/main" val="10335627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3.png"/></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theme" Target="../theme/theme2.xml"/><Relationship Id="rId1"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1026" name="Rectangle 84"/>
          <p:cNvSpPr>
            <a:spLocks noGrp="1" noChangeArrowheads="1"/>
          </p:cNvSpPr>
          <p:nvPr>
            <p:ph type="body" idx="1"/>
          </p:nvPr>
        </p:nvSpPr>
        <p:spPr bwMode="gray">
          <a:xfrm>
            <a:off x="258189" y="731070"/>
            <a:ext cx="8615227" cy="3934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p:txBody>
      </p:sp>
      <p:sp>
        <p:nvSpPr>
          <p:cNvPr id="1029" name="Rectangle 83"/>
          <p:cNvSpPr>
            <a:spLocks noGrp="1" noChangeArrowheads="1"/>
          </p:cNvSpPr>
          <p:nvPr>
            <p:ph type="title"/>
          </p:nvPr>
        </p:nvSpPr>
        <p:spPr bwMode="gray">
          <a:xfrm>
            <a:off x="269878" y="240427"/>
            <a:ext cx="8594260" cy="384721"/>
          </a:xfrm>
          <a:prstGeom prst="rect">
            <a:avLst/>
          </a:prstGeom>
          <a:noFill/>
          <a:ln w="12700">
            <a:noFill/>
            <a:miter lim="800000"/>
            <a:headEnd/>
            <a:tailEnd/>
          </a:ln>
        </p:spPr>
        <p:txBody>
          <a:bodyPr vert="horz" wrap="square" lIns="0" tIns="0" rIns="0" bIns="0" numCol="1" anchor="t" anchorCtr="0" compatLnSpc="1">
            <a:prstTxWarp prst="textNoShape">
              <a:avLst/>
            </a:prstTxWarp>
            <a:spAutoFit/>
          </a:bodyPr>
          <a:lstStyle/>
          <a:p>
            <a:pPr lvl="0"/>
            <a:r>
              <a:rPr lang="en-US" dirty="0"/>
              <a:t>Click to Edit Master Title</a:t>
            </a:r>
          </a:p>
        </p:txBody>
      </p:sp>
      <p:sp>
        <p:nvSpPr>
          <p:cNvPr id="15" name="TextBox 14"/>
          <p:cNvSpPr txBox="1"/>
          <p:nvPr userDrawn="1"/>
        </p:nvSpPr>
        <p:spPr>
          <a:xfrm>
            <a:off x="3086252" y="4849624"/>
            <a:ext cx="2959099" cy="215444"/>
          </a:xfrm>
          <a:prstGeom prst="rect">
            <a:avLst/>
          </a:prstGeom>
          <a:noFill/>
        </p:spPr>
        <p:txBody>
          <a:bodyPr wrap="square" rtlCol="0">
            <a:spAutoFit/>
          </a:bodyPr>
          <a:lstStyle/>
          <a:p>
            <a:pPr algn="ctr"/>
            <a:r>
              <a:rPr lang="en-US" sz="800" dirty="0">
                <a:solidFill>
                  <a:srgbClr val="7C7C7C"/>
                </a:solidFill>
                <a:latin typeface="Calibri Light"/>
                <a:cs typeface="Calibri Light"/>
              </a:rPr>
              <a:t>©Larsen &amp; Toubro Infotech Ltd. Privileged and Confidential</a:t>
            </a:r>
          </a:p>
        </p:txBody>
      </p:sp>
      <p:pic>
        <p:nvPicPr>
          <p:cNvPr id="2" name="Picture 2" descr="C:\Users\10630824\Desktop\Microot template\LTI logo (2).png"/>
          <p:cNvPicPr>
            <a:picLocks noChangeAspect="1" noChangeArrowheads="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214604" y="4755049"/>
            <a:ext cx="426695" cy="249287"/>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10630824\Desktop\Microot template\corners (3).png"/>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7856377" y="3907747"/>
            <a:ext cx="1430176" cy="1649166"/>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userDrawn="1"/>
        </p:nvSpPr>
        <p:spPr>
          <a:xfrm>
            <a:off x="8483655" y="4824116"/>
            <a:ext cx="396263" cy="307777"/>
          </a:xfrm>
          <a:prstGeom prst="rect">
            <a:avLst/>
          </a:prstGeom>
        </p:spPr>
        <p:txBody>
          <a:bodyPr wrap="none">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fld id="{9C5957C0-C9FD-924F-A662-3B71DAE40C56}" type="slidenum">
              <a:rPr kumimoji="0" lang="uk-UA" sz="1400" b="0" i="0" u="none" strike="noStrike" kern="1200" cap="none" spc="0" normalizeH="0" baseline="0" noProof="0" smtClean="0">
                <a:ln>
                  <a:noFill/>
                </a:ln>
                <a:solidFill>
                  <a:schemeClr val="bg1"/>
                </a:solidFill>
                <a:effectLst/>
                <a:uLnTx/>
                <a:uFillTx/>
                <a:latin typeface="Calibri Light" charset="0"/>
                <a:ea typeface="Calibri Light" charset="0"/>
                <a:cs typeface="Calibri Light" charset="0"/>
              </a:rPr>
              <a:pPr marL="0" marR="0" lvl="0" indent="0" algn="ctr" defTabSz="457200" rtl="0" eaLnBrk="1" fontAlgn="base" latinLnBrk="0" hangingPunct="1">
                <a:lnSpc>
                  <a:spcPct val="100000"/>
                </a:lnSpc>
                <a:spcBef>
                  <a:spcPct val="0"/>
                </a:spcBef>
                <a:spcAft>
                  <a:spcPct val="0"/>
                </a:spcAft>
                <a:buClrTx/>
                <a:buSzTx/>
                <a:buFontTx/>
                <a:buNone/>
                <a:tabLst/>
                <a:defRPr/>
              </a:pPr>
              <a:t>‹#›</a:t>
            </a:fld>
            <a:endParaRPr kumimoji="0" lang="uk-UA" sz="1000" b="0" i="0" u="none" strike="noStrike" kern="1200" cap="none" spc="0" normalizeH="0" baseline="0" noProof="0" dirty="0">
              <a:ln>
                <a:noFill/>
              </a:ln>
              <a:solidFill>
                <a:schemeClr val="bg1"/>
              </a:solidFill>
              <a:effectLst/>
              <a:uLnTx/>
              <a:uFillTx/>
              <a:latin typeface="Calibri Light" charset="0"/>
              <a:ea typeface="Calibri Light" charset="0"/>
              <a:cs typeface="Calibri Light" charset="0"/>
            </a:endParaRPr>
          </a:p>
        </p:txBody>
      </p:sp>
      <p:pic>
        <p:nvPicPr>
          <p:cNvPr id="1028" name="Picture 4" descr="C:\Users\10630824\Desktop\Microot template\corners (2).png"/>
          <p:cNvPicPr>
            <a:picLocks noChangeAspect="1" noChangeArrowheads="1"/>
          </p:cNvPicPr>
          <p:nvPr userDrawn="1"/>
        </p:nvPicPr>
        <p:blipFill>
          <a:blip r:embed="rId9">
            <a:extLst>
              <a:ext uri="{28A0092B-C50C-407E-A947-70E740481C1C}">
                <a14:useLocalDpi xmlns:a14="http://schemas.microsoft.com/office/drawing/2010/main" val="0"/>
              </a:ext>
            </a:extLst>
          </a:blip>
          <a:srcRect/>
          <a:stretch>
            <a:fillRect/>
          </a:stretch>
        </p:blipFill>
        <p:spPr bwMode="auto">
          <a:xfrm flipH="1">
            <a:off x="-18304" y="-37324"/>
            <a:ext cx="688705" cy="699796"/>
          </a:xfrm>
          <a:prstGeom prst="rect">
            <a:avLst/>
          </a:prstGeom>
          <a:noFill/>
          <a:extLst>
            <a:ext uri="{909E8E84-426E-40DD-AFC4-6F175D3DCCD1}">
              <a14:hiddenFill xmlns:a14="http://schemas.microsoft.com/office/drawing/2010/main">
                <a:solidFill>
                  <a:srgbClr val="FFFFFF"/>
                </a:solidFill>
              </a14:hiddenFill>
            </a:ext>
          </a:extLst>
        </p:spPr>
      </p:pic>
    </p:spTree>
  </p:cSld>
  <p:clrMap bg1="lt1" tx1="dk1" bg2="lt2" tx2="dk2" accent1="accent1" accent2="accent2" accent3="accent3" accent4="accent4" accent5="accent5" accent6="accent6" hlink="hlink" folHlink="folHlink"/>
  <p:sldLayoutIdLst>
    <p:sldLayoutId id="2147483671" r:id="rId1"/>
    <p:sldLayoutId id="2147483661" r:id="rId2"/>
    <p:sldLayoutId id="2147483663" r:id="rId3"/>
    <p:sldLayoutId id="2147483680" r:id="rId4"/>
    <p:sldLayoutId id="2147483665" r:id="rId5"/>
  </p:sldLayoutIdLst>
  <p:hf hdr="0" ftr="0" dt="0"/>
  <p:txStyles>
    <p:titleStyle>
      <a:lvl1pPr algn="l" rtl="0" eaLnBrk="0" fontAlgn="base" hangingPunct="0">
        <a:spcBef>
          <a:spcPct val="0"/>
        </a:spcBef>
        <a:spcAft>
          <a:spcPct val="0"/>
        </a:spcAft>
        <a:defRPr sz="2500" b="0" i="0" baseline="0">
          <a:solidFill>
            <a:srgbClr val="2C2D8B"/>
          </a:solidFill>
          <a:latin typeface="Calibri Light"/>
          <a:ea typeface="+mj-ea"/>
          <a:cs typeface="Calibri Light"/>
        </a:defRPr>
      </a:lvl1pPr>
      <a:lvl2pPr algn="l" rtl="0" eaLnBrk="0" fontAlgn="base" hangingPunct="0">
        <a:spcBef>
          <a:spcPct val="0"/>
        </a:spcBef>
        <a:spcAft>
          <a:spcPct val="0"/>
        </a:spcAft>
        <a:defRPr sz="2000">
          <a:solidFill>
            <a:schemeClr val="accent1"/>
          </a:solidFill>
          <a:latin typeface="Arial" pitchFamily="34" charset="0"/>
          <a:ea typeface="STKaiti" pitchFamily="2" charset="-122"/>
          <a:cs typeface="Geneva" pitchFamily="34" charset="0"/>
        </a:defRPr>
      </a:lvl2pPr>
      <a:lvl3pPr algn="l" rtl="0" eaLnBrk="0" fontAlgn="base" hangingPunct="0">
        <a:spcBef>
          <a:spcPct val="0"/>
        </a:spcBef>
        <a:spcAft>
          <a:spcPct val="0"/>
        </a:spcAft>
        <a:defRPr sz="2000">
          <a:solidFill>
            <a:schemeClr val="accent1"/>
          </a:solidFill>
          <a:latin typeface="Arial" pitchFamily="34" charset="0"/>
          <a:ea typeface="STKaiti" pitchFamily="2" charset="-122"/>
          <a:cs typeface="Geneva" pitchFamily="34" charset="0"/>
        </a:defRPr>
      </a:lvl3pPr>
      <a:lvl4pPr algn="l" rtl="0" eaLnBrk="0" fontAlgn="base" hangingPunct="0">
        <a:spcBef>
          <a:spcPct val="0"/>
        </a:spcBef>
        <a:spcAft>
          <a:spcPct val="0"/>
        </a:spcAft>
        <a:defRPr sz="2000">
          <a:solidFill>
            <a:schemeClr val="accent1"/>
          </a:solidFill>
          <a:latin typeface="Arial" pitchFamily="34" charset="0"/>
          <a:ea typeface="STKaiti" pitchFamily="2" charset="-122"/>
          <a:cs typeface="Geneva" pitchFamily="34" charset="0"/>
        </a:defRPr>
      </a:lvl4pPr>
      <a:lvl5pPr algn="l" rtl="0" eaLnBrk="0" fontAlgn="base" hangingPunct="0">
        <a:spcBef>
          <a:spcPct val="0"/>
        </a:spcBef>
        <a:spcAft>
          <a:spcPct val="0"/>
        </a:spcAft>
        <a:defRPr sz="2000">
          <a:solidFill>
            <a:schemeClr val="accent1"/>
          </a:solidFill>
          <a:latin typeface="Arial" pitchFamily="34" charset="0"/>
          <a:ea typeface="STKaiti" pitchFamily="2" charset="-122"/>
          <a:cs typeface="Geneva" pitchFamily="34" charset="0"/>
        </a:defRPr>
      </a:lvl5pPr>
      <a:lvl6pPr marL="389626" algn="l" rtl="0" eaLnBrk="0" fontAlgn="base" hangingPunct="0">
        <a:spcBef>
          <a:spcPct val="0"/>
        </a:spcBef>
        <a:spcAft>
          <a:spcPct val="0"/>
        </a:spcAft>
        <a:defRPr sz="2000">
          <a:solidFill>
            <a:schemeClr val="accent1"/>
          </a:solidFill>
          <a:latin typeface="Arial" pitchFamily="34" charset="0"/>
          <a:ea typeface="ヒラギノ角ゴ Pro W3" pitchFamily="124" charset="-128"/>
          <a:cs typeface="Geneva" pitchFamily="34" charset="0"/>
        </a:defRPr>
      </a:lvl6pPr>
      <a:lvl7pPr marL="779252" algn="l" rtl="0" eaLnBrk="0" fontAlgn="base" hangingPunct="0">
        <a:spcBef>
          <a:spcPct val="0"/>
        </a:spcBef>
        <a:spcAft>
          <a:spcPct val="0"/>
        </a:spcAft>
        <a:defRPr sz="2000">
          <a:solidFill>
            <a:schemeClr val="accent1"/>
          </a:solidFill>
          <a:latin typeface="Arial" pitchFamily="34" charset="0"/>
          <a:ea typeface="ヒラギノ角ゴ Pro W3" pitchFamily="124" charset="-128"/>
          <a:cs typeface="Geneva" pitchFamily="34" charset="0"/>
        </a:defRPr>
      </a:lvl7pPr>
      <a:lvl8pPr marL="1168878" algn="l" rtl="0" eaLnBrk="0" fontAlgn="base" hangingPunct="0">
        <a:spcBef>
          <a:spcPct val="0"/>
        </a:spcBef>
        <a:spcAft>
          <a:spcPct val="0"/>
        </a:spcAft>
        <a:defRPr sz="2000">
          <a:solidFill>
            <a:schemeClr val="accent1"/>
          </a:solidFill>
          <a:latin typeface="Arial" pitchFamily="34" charset="0"/>
          <a:ea typeface="ヒラギノ角ゴ Pro W3" pitchFamily="124" charset="-128"/>
          <a:cs typeface="Geneva" pitchFamily="34" charset="0"/>
        </a:defRPr>
      </a:lvl8pPr>
      <a:lvl9pPr marL="1558503" algn="l" rtl="0" eaLnBrk="0" fontAlgn="base" hangingPunct="0">
        <a:spcBef>
          <a:spcPct val="0"/>
        </a:spcBef>
        <a:spcAft>
          <a:spcPct val="0"/>
        </a:spcAft>
        <a:defRPr sz="2000">
          <a:solidFill>
            <a:schemeClr val="accent1"/>
          </a:solidFill>
          <a:latin typeface="Arial" pitchFamily="34" charset="0"/>
          <a:ea typeface="ヒラギノ角ゴ Pro W3" pitchFamily="124" charset="-128"/>
          <a:cs typeface="Geneva" pitchFamily="34" charset="0"/>
        </a:defRPr>
      </a:lvl9pPr>
    </p:titleStyle>
    <p:bodyStyle>
      <a:lvl1pPr marL="146110" indent="-146110" algn="l" defTabSz="1566621" rtl="0" eaLnBrk="0" fontAlgn="base" hangingPunct="0">
        <a:spcBef>
          <a:spcPct val="75000"/>
        </a:spcBef>
        <a:spcAft>
          <a:spcPct val="0"/>
        </a:spcAft>
        <a:buClrTx/>
        <a:buFont typeface="Wingdings" charset="2"/>
        <a:buChar char="§"/>
        <a:defRPr sz="1600" b="0" i="0">
          <a:solidFill>
            <a:srgbClr val="000000"/>
          </a:solidFill>
          <a:latin typeface="Calibri Light"/>
          <a:ea typeface="+mn-ea"/>
          <a:cs typeface="Calibri Light"/>
        </a:defRPr>
      </a:lvl1pPr>
      <a:lvl2pPr marL="293573" indent="-146110" algn="l" defTabSz="1566621" rtl="0" eaLnBrk="0" fontAlgn="base" hangingPunct="0">
        <a:spcBef>
          <a:spcPct val="25000"/>
        </a:spcBef>
        <a:spcAft>
          <a:spcPct val="0"/>
        </a:spcAft>
        <a:buClrTx/>
        <a:buSzPct val="80000"/>
        <a:buFont typeface="Wingdings" charset="2"/>
        <a:buChar char="§"/>
        <a:defRPr sz="1600" b="0" i="0">
          <a:solidFill>
            <a:srgbClr val="000000"/>
          </a:solidFill>
          <a:latin typeface="Calibri Light"/>
          <a:ea typeface="+mn-ea"/>
          <a:cs typeface="Calibri Light"/>
        </a:defRPr>
      </a:lvl2pPr>
      <a:lvl3pPr marL="441035" indent="-146110" algn="l" defTabSz="1566621" rtl="0" eaLnBrk="0" fontAlgn="base" hangingPunct="0">
        <a:spcBef>
          <a:spcPct val="25000"/>
        </a:spcBef>
        <a:spcAft>
          <a:spcPct val="0"/>
        </a:spcAft>
        <a:buClrTx/>
        <a:buSzPct val="70000"/>
        <a:buFont typeface="Wingdings" charset="2"/>
        <a:buChar char="§"/>
        <a:defRPr sz="1600" b="0" i="0">
          <a:solidFill>
            <a:srgbClr val="000000"/>
          </a:solidFill>
          <a:latin typeface="Calibri Light"/>
          <a:ea typeface="+mn-ea"/>
          <a:cs typeface="Calibri Light"/>
        </a:defRPr>
      </a:lvl3pPr>
      <a:lvl4pPr marL="584439" indent="-142052" algn="l" defTabSz="1566621" rtl="0" eaLnBrk="0" fontAlgn="base" hangingPunct="0">
        <a:spcBef>
          <a:spcPct val="25000"/>
        </a:spcBef>
        <a:spcAft>
          <a:spcPct val="0"/>
        </a:spcAft>
        <a:buClrTx/>
        <a:buFont typeface="Arial"/>
        <a:buChar char="•"/>
        <a:defRPr sz="1600" b="0" i="0">
          <a:solidFill>
            <a:srgbClr val="000000"/>
          </a:solidFill>
          <a:latin typeface="Calibri Light"/>
          <a:ea typeface="+mn-ea"/>
          <a:cs typeface="Calibri Light"/>
        </a:defRPr>
      </a:lvl4pPr>
      <a:lvl5pPr marL="726490" indent="-140698" algn="l" defTabSz="1566621" rtl="0" eaLnBrk="0" fontAlgn="base" hangingPunct="0">
        <a:spcBef>
          <a:spcPct val="25000"/>
        </a:spcBef>
        <a:spcAft>
          <a:spcPct val="0"/>
        </a:spcAft>
        <a:buClrTx/>
        <a:buFont typeface="Arial"/>
        <a:buChar char="•"/>
        <a:defRPr sz="1600" b="0" i="0">
          <a:solidFill>
            <a:srgbClr val="000000"/>
          </a:solidFill>
          <a:latin typeface="Calibri Light"/>
          <a:ea typeface="+mn-ea"/>
          <a:cs typeface="Calibri Light"/>
        </a:defRPr>
      </a:lvl5pPr>
      <a:lvl6pPr marL="1116116" indent="-140698" algn="l" defTabSz="1566621" rtl="0" eaLnBrk="0" fontAlgn="base" hangingPunct="0">
        <a:spcBef>
          <a:spcPct val="25000"/>
        </a:spcBef>
        <a:spcAft>
          <a:spcPct val="0"/>
        </a:spcAft>
        <a:buClr>
          <a:schemeClr val="tx2"/>
        </a:buClr>
        <a:buFont typeface="Symbol" pitchFamily="18" charset="2"/>
        <a:buChar char="·"/>
        <a:defRPr sz="1200">
          <a:solidFill>
            <a:srgbClr val="53565A"/>
          </a:solidFill>
          <a:latin typeface="+mn-lt"/>
          <a:ea typeface="+mn-ea"/>
          <a:cs typeface="+mn-cs"/>
        </a:defRPr>
      </a:lvl6pPr>
      <a:lvl7pPr marL="1505742" indent="-140698" algn="l" defTabSz="1566621" rtl="0" eaLnBrk="0" fontAlgn="base" hangingPunct="0">
        <a:spcBef>
          <a:spcPct val="25000"/>
        </a:spcBef>
        <a:spcAft>
          <a:spcPct val="0"/>
        </a:spcAft>
        <a:buClr>
          <a:schemeClr val="tx2"/>
        </a:buClr>
        <a:buFont typeface="Symbol" pitchFamily="18" charset="2"/>
        <a:buChar char="·"/>
        <a:defRPr sz="1200">
          <a:solidFill>
            <a:srgbClr val="53565A"/>
          </a:solidFill>
          <a:latin typeface="+mn-lt"/>
          <a:ea typeface="+mn-ea"/>
          <a:cs typeface="+mn-cs"/>
        </a:defRPr>
      </a:lvl7pPr>
      <a:lvl8pPr marL="1895368" indent="-140698" algn="l" defTabSz="1566621" rtl="0" eaLnBrk="0" fontAlgn="base" hangingPunct="0">
        <a:spcBef>
          <a:spcPct val="25000"/>
        </a:spcBef>
        <a:spcAft>
          <a:spcPct val="0"/>
        </a:spcAft>
        <a:buClr>
          <a:schemeClr val="tx2"/>
        </a:buClr>
        <a:buFont typeface="Symbol" pitchFamily="18" charset="2"/>
        <a:buChar char="·"/>
        <a:defRPr sz="1200">
          <a:solidFill>
            <a:srgbClr val="53565A"/>
          </a:solidFill>
          <a:latin typeface="+mn-lt"/>
          <a:ea typeface="+mn-ea"/>
          <a:cs typeface="+mn-cs"/>
        </a:defRPr>
      </a:lvl8pPr>
      <a:lvl9pPr marL="2284994" indent="-140698" algn="l" defTabSz="1566621" rtl="0" eaLnBrk="0" fontAlgn="base" hangingPunct="0">
        <a:spcBef>
          <a:spcPct val="25000"/>
        </a:spcBef>
        <a:spcAft>
          <a:spcPct val="0"/>
        </a:spcAft>
        <a:buClr>
          <a:schemeClr val="tx2"/>
        </a:buClr>
        <a:buFont typeface="Symbol" pitchFamily="18" charset="2"/>
        <a:buChar char="·"/>
        <a:defRPr sz="1200">
          <a:solidFill>
            <a:srgbClr val="53565A"/>
          </a:solidFill>
          <a:latin typeface="+mn-lt"/>
          <a:ea typeface="+mn-ea"/>
          <a:cs typeface="+mn-cs"/>
        </a:defRPr>
      </a:lvl9pPr>
    </p:bodyStyle>
    <p:otherStyle>
      <a:defPPr>
        <a:defRPr lang="en-US"/>
      </a:defPPr>
      <a:lvl1pPr marL="0" algn="l" defTabSz="779252" rtl="0" eaLnBrk="1" latinLnBrk="0" hangingPunct="1">
        <a:defRPr sz="1500" kern="1200">
          <a:solidFill>
            <a:schemeClr val="tx1"/>
          </a:solidFill>
          <a:latin typeface="+mn-lt"/>
          <a:ea typeface="+mn-ea"/>
          <a:cs typeface="+mn-cs"/>
        </a:defRPr>
      </a:lvl1pPr>
      <a:lvl2pPr marL="389626" algn="l" defTabSz="779252" rtl="0" eaLnBrk="1" latinLnBrk="0" hangingPunct="1">
        <a:defRPr sz="1500" kern="1200">
          <a:solidFill>
            <a:schemeClr val="tx1"/>
          </a:solidFill>
          <a:latin typeface="+mn-lt"/>
          <a:ea typeface="+mn-ea"/>
          <a:cs typeface="+mn-cs"/>
        </a:defRPr>
      </a:lvl2pPr>
      <a:lvl3pPr marL="779252" algn="l" defTabSz="779252" rtl="0" eaLnBrk="1" latinLnBrk="0" hangingPunct="1">
        <a:defRPr sz="1500" kern="1200">
          <a:solidFill>
            <a:schemeClr val="tx1"/>
          </a:solidFill>
          <a:latin typeface="+mn-lt"/>
          <a:ea typeface="+mn-ea"/>
          <a:cs typeface="+mn-cs"/>
        </a:defRPr>
      </a:lvl3pPr>
      <a:lvl4pPr marL="1168878" algn="l" defTabSz="779252" rtl="0" eaLnBrk="1" latinLnBrk="0" hangingPunct="1">
        <a:defRPr sz="1500" kern="1200">
          <a:solidFill>
            <a:schemeClr val="tx1"/>
          </a:solidFill>
          <a:latin typeface="+mn-lt"/>
          <a:ea typeface="+mn-ea"/>
          <a:cs typeface="+mn-cs"/>
        </a:defRPr>
      </a:lvl4pPr>
      <a:lvl5pPr marL="1558503" algn="l" defTabSz="779252" rtl="0" eaLnBrk="1" latinLnBrk="0" hangingPunct="1">
        <a:defRPr sz="1500" kern="1200">
          <a:solidFill>
            <a:schemeClr val="tx1"/>
          </a:solidFill>
          <a:latin typeface="+mn-lt"/>
          <a:ea typeface="+mn-ea"/>
          <a:cs typeface="+mn-cs"/>
        </a:defRPr>
      </a:lvl5pPr>
      <a:lvl6pPr marL="1948129" algn="l" defTabSz="779252" rtl="0" eaLnBrk="1" latinLnBrk="0" hangingPunct="1">
        <a:defRPr sz="1500" kern="1200">
          <a:solidFill>
            <a:schemeClr val="tx1"/>
          </a:solidFill>
          <a:latin typeface="+mn-lt"/>
          <a:ea typeface="+mn-ea"/>
          <a:cs typeface="+mn-cs"/>
        </a:defRPr>
      </a:lvl6pPr>
      <a:lvl7pPr marL="2337755" algn="l" defTabSz="779252" rtl="0" eaLnBrk="1" latinLnBrk="0" hangingPunct="1">
        <a:defRPr sz="1500" kern="1200">
          <a:solidFill>
            <a:schemeClr val="tx1"/>
          </a:solidFill>
          <a:latin typeface="+mn-lt"/>
          <a:ea typeface="+mn-ea"/>
          <a:cs typeface="+mn-cs"/>
        </a:defRPr>
      </a:lvl7pPr>
      <a:lvl8pPr marL="2727381" algn="l" defTabSz="779252" rtl="0" eaLnBrk="1" latinLnBrk="0" hangingPunct="1">
        <a:defRPr sz="1500" kern="1200">
          <a:solidFill>
            <a:schemeClr val="tx1"/>
          </a:solidFill>
          <a:latin typeface="+mn-lt"/>
          <a:ea typeface="+mn-ea"/>
          <a:cs typeface="+mn-cs"/>
        </a:defRPr>
      </a:lvl8pPr>
      <a:lvl9pPr marL="3117007" algn="l" defTabSz="779252" rtl="0" eaLnBrk="1" latinLnBrk="0" hangingPunct="1">
        <a:defRPr sz="15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476114" y="1785786"/>
            <a:ext cx="2191771" cy="1571927"/>
          </a:xfrm>
          <a:prstGeom prst="rect">
            <a:avLst/>
          </a:prstGeom>
        </p:spPr>
      </p:pic>
    </p:spTree>
    <p:extLst>
      <p:ext uri="{BB962C8B-B14F-4D97-AF65-F5344CB8AC3E}">
        <p14:creationId xmlns:p14="http://schemas.microsoft.com/office/powerpoint/2010/main" val="1443436294"/>
      </p:ext>
    </p:extLst>
  </p:cSld>
  <p:clrMap bg1="lt1" tx1="dk1" bg2="lt2" tx2="dk2" accent1="accent1" accent2="accent2" accent3="accent3" accent4="accent4" accent5="accent5" accent6="accent6" hlink="hlink" folHlink="folHlink"/>
  <p:sldLayoutIdLst>
    <p:sldLayoutId id="214748367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1466858" y="1526532"/>
            <a:ext cx="5561624" cy="3033593"/>
          </a:xfrm>
        </p:spPr>
        <p:style>
          <a:lnRef idx="2">
            <a:schemeClr val="accent5"/>
          </a:lnRef>
          <a:fillRef idx="1">
            <a:schemeClr val="lt1"/>
          </a:fillRef>
          <a:effectRef idx="0">
            <a:schemeClr val="accent5"/>
          </a:effectRef>
          <a:fontRef idx="minor">
            <a:schemeClr val="dk1"/>
          </a:fontRef>
        </p:style>
        <p:txBody>
          <a:bodyPr/>
          <a:lstStyle/>
          <a:p>
            <a:pPr>
              <a:defRPr/>
            </a:pPr>
            <a:r>
              <a:rPr lang="en-US" sz="2800" b="1" dirty="0">
                <a:solidFill>
                  <a:srgbClr val="000000"/>
                </a:solidFill>
                <a:effectLst>
                  <a:outerShdw blurRad="38100" dist="38100" dir="2700000" algn="tl">
                    <a:srgbClr val="000000">
                      <a:alpha val="43137"/>
                    </a:srgbClr>
                  </a:outerShdw>
                </a:effectLst>
                <a:latin typeface="Times New Roman" pitchFamily="18" charset="0"/>
                <a:cs typeface="Times New Roman" pitchFamily="18" charset="0"/>
              </a:rPr>
              <a:t>Topic : Bus Reservation System</a:t>
            </a:r>
            <a:br>
              <a:rPr lang="en-US" sz="2800" b="1" dirty="0">
                <a:solidFill>
                  <a:srgbClr val="000000"/>
                </a:solidFill>
                <a:effectLst>
                  <a:outerShdw blurRad="38100" dist="38100" dir="2700000" algn="tl">
                    <a:srgbClr val="000000">
                      <a:alpha val="43137"/>
                    </a:srgbClr>
                  </a:outerShdw>
                </a:effectLst>
                <a:latin typeface="Times New Roman" pitchFamily="18" charset="0"/>
                <a:cs typeface="Times New Roman" pitchFamily="18" charset="0"/>
              </a:rPr>
            </a:br>
            <a:r>
              <a:rPr lang="en-US" sz="2800" b="1" dirty="0">
                <a:solidFill>
                  <a:srgbClr val="000000"/>
                </a:solidFill>
                <a:effectLst>
                  <a:outerShdw blurRad="38100" dist="38100" dir="2700000" algn="tl">
                    <a:srgbClr val="000000">
                      <a:alpha val="43137"/>
                    </a:srgbClr>
                  </a:outerShdw>
                </a:effectLst>
                <a:latin typeface="Times New Roman" pitchFamily="18" charset="0"/>
                <a:cs typeface="Times New Roman" pitchFamily="18" charset="0"/>
              </a:rPr>
              <a:t/>
            </a:r>
            <a:br>
              <a:rPr lang="en-US" sz="2800" b="1" dirty="0">
                <a:solidFill>
                  <a:srgbClr val="000000"/>
                </a:solidFill>
                <a:effectLst>
                  <a:outerShdw blurRad="38100" dist="38100" dir="2700000" algn="tl">
                    <a:srgbClr val="000000">
                      <a:alpha val="43137"/>
                    </a:srgbClr>
                  </a:outerShdw>
                </a:effectLst>
                <a:latin typeface="Times New Roman" pitchFamily="18" charset="0"/>
                <a:cs typeface="Times New Roman" pitchFamily="18" charset="0"/>
              </a:rPr>
            </a:br>
            <a:r>
              <a:rPr lang="en-US" sz="2800" b="1" dirty="0">
                <a:solidFill>
                  <a:srgbClr val="000000"/>
                </a:solidFill>
                <a:effectLst>
                  <a:outerShdw blurRad="38100" dist="38100" dir="2700000" algn="tl">
                    <a:srgbClr val="000000">
                      <a:alpha val="43137"/>
                    </a:srgbClr>
                  </a:outerShdw>
                </a:effectLst>
                <a:latin typeface="Times New Roman" pitchFamily="18" charset="0"/>
                <a:cs typeface="Times New Roman" pitchFamily="18" charset="0"/>
              </a:rPr>
              <a:t> Team Members</a:t>
            </a:r>
            <a:br>
              <a:rPr lang="en-US" sz="2800" b="1" dirty="0">
                <a:solidFill>
                  <a:srgbClr val="000000"/>
                </a:solidFill>
                <a:effectLst>
                  <a:outerShdw blurRad="38100" dist="38100" dir="2700000" algn="tl">
                    <a:srgbClr val="000000">
                      <a:alpha val="43137"/>
                    </a:srgbClr>
                  </a:outerShdw>
                </a:effectLst>
                <a:latin typeface="Times New Roman" pitchFamily="18" charset="0"/>
                <a:cs typeface="Times New Roman" pitchFamily="18" charset="0"/>
              </a:rPr>
            </a:br>
            <a:r>
              <a:rPr lang="en-US" sz="2800" b="1" dirty="0">
                <a:solidFill>
                  <a:srgbClr val="000000"/>
                </a:solidFill>
                <a:effectLst>
                  <a:outerShdw blurRad="38100" dist="38100" dir="2700000" algn="tl">
                    <a:srgbClr val="000000">
                      <a:alpha val="43137"/>
                    </a:srgbClr>
                  </a:outerShdw>
                </a:effectLst>
                <a:latin typeface="Times New Roman" pitchFamily="18" charset="0"/>
                <a:cs typeface="Times New Roman" pitchFamily="18" charset="0"/>
              </a:rPr>
              <a:t/>
            </a:r>
            <a:br>
              <a:rPr lang="en-US" sz="2800" b="1" dirty="0">
                <a:solidFill>
                  <a:srgbClr val="000000"/>
                </a:solidFill>
                <a:effectLst>
                  <a:outerShdw blurRad="38100" dist="38100" dir="2700000" algn="tl">
                    <a:srgbClr val="000000">
                      <a:alpha val="43137"/>
                    </a:srgbClr>
                  </a:outerShdw>
                </a:effectLst>
                <a:latin typeface="Times New Roman" pitchFamily="18" charset="0"/>
                <a:cs typeface="Times New Roman" pitchFamily="18" charset="0"/>
              </a:rPr>
            </a:br>
            <a:r>
              <a:rPr lang="en-US" sz="1800" b="1" dirty="0" err="1">
                <a:solidFill>
                  <a:srgbClr val="000000"/>
                </a:solidFill>
                <a:effectLst>
                  <a:outerShdw blurRad="38100" dist="38100" dir="2700000" algn="tl">
                    <a:srgbClr val="000000">
                      <a:alpha val="43137"/>
                    </a:srgbClr>
                  </a:outerShdw>
                </a:effectLst>
                <a:latin typeface="Times New Roman" pitchFamily="18" charset="0"/>
                <a:cs typeface="Times New Roman" pitchFamily="18" charset="0"/>
              </a:rPr>
              <a:t>Jatin</a:t>
            </a:r>
            <a:r>
              <a:rPr lang="en-US" sz="1800" b="1" dirty="0">
                <a:solidFill>
                  <a:srgbClr val="000000"/>
                </a:solidFill>
                <a:effectLst>
                  <a:outerShdw blurRad="38100" dist="38100" dir="2700000" algn="tl">
                    <a:srgbClr val="000000">
                      <a:alpha val="43137"/>
                    </a:srgbClr>
                  </a:outerShdw>
                </a:effectLst>
                <a:latin typeface="Times New Roman" pitchFamily="18" charset="0"/>
                <a:cs typeface="Times New Roman" pitchFamily="18" charset="0"/>
              </a:rPr>
              <a:t> </a:t>
            </a:r>
            <a:r>
              <a:rPr lang="en-US" sz="1800" b="1" dirty="0" err="1">
                <a:solidFill>
                  <a:srgbClr val="000000"/>
                </a:solidFill>
                <a:effectLst>
                  <a:outerShdw blurRad="38100" dist="38100" dir="2700000" algn="tl">
                    <a:srgbClr val="000000">
                      <a:alpha val="43137"/>
                    </a:srgbClr>
                  </a:outerShdw>
                </a:effectLst>
                <a:latin typeface="Times New Roman" pitchFamily="18" charset="0"/>
                <a:cs typeface="Times New Roman" pitchFamily="18" charset="0"/>
              </a:rPr>
              <a:t>Pokale</a:t>
            </a:r>
            <a:r>
              <a:rPr lang="en-US" sz="1800" b="1" dirty="0">
                <a:solidFill>
                  <a:srgbClr val="000000"/>
                </a:solidFill>
                <a:effectLst>
                  <a:outerShdw blurRad="38100" dist="38100" dir="2700000" algn="tl">
                    <a:srgbClr val="000000">
                      <a:alpha val="43137"/>
                    </a:srgbClr>
                  </a:outerShdw>
                </a:effectLst>
                <a:latin typeface="Times New Roman" pitchFamily="18" charset="0"/>
                <a:cs typeface="Times New Roman" pitchFamily="18" charset="0"/>
              </a:rPr>
              <a:t>(TL)</a:t>
            </a:r>
            <a:br>
              <a:rPr lang="en-US" sz="1800" b="1" dirty="0">
                <a:solidFill>
                  <a:srgbClr val="000000"/>
                </a:solidFill>
                <a:effectLst>
                  <a:outerShdw blurRad="38100" dist="38100" dir="2700000" algn="tl">
                    <a:srgbClr val="000000">
                      <a:alpha val="43137"/>
                    </a:srgbClr>
                  </a:outerShdw>
                </a:effectLst>
                <a:latin typeface="Times New Roman" pitchFamily="18" charset="0"/>
                <a:cs typeface="Times New Roman" pitchFamily="18" charset="0"/>
              </a:rPr>
            </a:br>
            <a:r>
              <a:rPr lang="en-US" sz="1800" b="1" dirty="0">
                <a:solidFill>
                  <a:srgbClr val="000000"/>
                </a:solidFill>
                <a:effectLst>
                  <a:outerShdw blurRad="38100" dist="38100" dir="2700000" algn="tl">
                    <a:srgbClr val="000000">
                      <a:alpha val="43137"/>
                    </a:srgbClr>
                  </a:outerShdw>
                </a:effectLst>
                <a:latin typeface="Times New Roman" pitchFamily="18" charset="0"/>
                <a:cs typeface="Times New Roman" pitchFamily="18" charset="0"/>
              </a:rPr>
              <a:t>Swarali Shitole</a:t>
            </a:r>
            <a:br>
              <a:rPr lang="en-US" sz="1800" b="1" dirty="0">
                <a:solidFill>
                  <a:srgbClr val="000000"/>
                </a:solidFill>
                <a:effectLst>
                  <a:outerShdw blurRad="38100" dist="38100" dir="2700000" algn="tl">
                    <a:srgbClr val="000000">
                      <a:alpha val="43137"/>
                    </a:srgbClr>
                  </a:outerShdw>
                </a:effectLst>
                <a:latin typeface="Times New Roman" pitchFamily="18" charset="0"/>
                <a:cs typeface="Times New Roman" pitchFamily="18" charset="0"/>
              </a:rPr>
            </a:br>
            <a:r>
              <a:rPr lang="en-US" sz="1800" b="1" dirty="0" err="1">
                <a:solidFill>
                  <a:srgbClr val="000000"/>
                </a:solidFill>
                <a:effectLst>
                  <a:outerShdw blurRad="38100" dist="38100" dir="2700000" algn="tl">
                    <a:srgbClr val="000000">
                      <a:alpha val="43137"/>
                    </a:srgbClr>
                  </a:outerShdw>
                </a:effectLst>
                <a:latin typeface="Times New Roman" pitchFamily="18" charset="0"/>
                <a:cs typeface="Times New Roman" pitchFamily="18" charset="0"/>
              </a:rPr>
              <a:t>Nidhi</a:t>
            </a:r>
            <a:r>
              <a:rPr lang="en-US" sz="1800" b="1" dirty="0">
                <a:solidFill>
                  <a:srgbClr val="000000"/>
                </a:solidFill>
                <a:effectLst>
                  <a:outerShdw blurRad="38100" dist="38100" dir="2700000" algn="tl">
                    <a:srgbClr val="000000">
                      <a:alpha val="43137"/>
                    </a:srgbClr>
                  </a:outerShdw>
                </a:effectLst>
                <a:latin typeface="Times New Roman" pitchFamily="18" charset="0"/>
                <a:cs typeface="Times New Roman" pitchFamily="18" charset="0"/>
              </a:rPr>
              <a:t> </a:t>
            </a:r>
            <a:r>
              <a:rPr lang="en-US" sz="1800" b="1" dirty="0" err="1">
                <a:solidFill>
                  <a:srgbClr val="000000"/>
                </a:solidFill>
                <a:effectLst>
                  <a:outerShdw blurRad="38100" dist="38100" dir="2700000" algn="tl">
                    <a:srgbClr val="000000">
                      <a:alpha val="43137"/>
                    </a:srgbClr>
                  </a:outerShdw>
                </a:effectLst>
                <a:latin typeface="Times New Roman" pitchFamily="18" charset="0"/>
                <a:cs typeface="Times New Roman" pitchFamily="18" charset="0"/>
              </a:rPr>
              <a:t>Jha</a:t>
            </a:r>
            <a:r>
              <a:rPr lang="en-US" sz="1800" b="1" dirty="0">
                <a:solidFill>
                  <a:srgbClr val="000000"/>
                </a:solidFill>
                <a:effectLst>
                  <a:outerShdw blurRad="38100" dist="38100" dir="2700000" algn="tl">
                    <a:srgbClr val="000000">
                      <a:alpha val="43137"/>
                    </a:srgbClr>
                  </a:outerShdw>
                </a:effectLst>
                <a:latin typeface="Times New Roman" pitchFamily="18" charset="0"/>
                <a:cs typeface="Times New Roman" pitchFamily="18" charset="0"/>
              </a:rPr>
              <a:t/>
            </a:r>
            <a:br>
              <a:rPr lang="en-US" sz="1800" b="1" dirty="0">
                <a:solidFill>
                  <a:srgbClr val="000000"/>
                </a:solidFill>
                <a:effectLst>
                  <a:outerShdw blurRad="38100" dist="38100" dir="2700000" algn="tl">
                    <a:srgbClr val="000000">
                      <a:alpha val="43137"/>
                    </a:srgbClr>
                  </a:outerShdw>
                </a:effectLst>
                <a:latin typeface="Times New Roman" pitchFamily="18" charset="0"/>
                <a:cs typeface="Times New Roman" pitchFamily="18" charset="0"/>
              </a:rPr>
            </a:br>
            <a:r>
              <a:rPr lang="en-US" sz="1800" b="1" dirty="0" err="1">
                <a:solidFill>
                  <a:srgbClr val="000000"/>
                </a:solidFill>
                <a:effectLst>
                  <a:outerShdw blurRad="38100" dist="38100" dir="2700000" algn="tl">
                    <a:srgbClr val="000000">
                      <a:alpha val="43137"/>
                    </a:srgbClr>
                  </a:outerShdw>
                </a:effectLst>
                <a:latin typeface="Times New Roman" pitchFamily="18" charset="0"/>
                <a:cs typeface="Times New Roman" pitchFamily="18" charset="0"/>
              </a:rPr>
              <a:t>Sivasankaran</a:t>
            </a:r>
            <a:r>
              <a:rPr lang="en-US" sz="2800" b="1" dirty="0">
                <a:solidFill>
                  <a:srgbClr val="000000"/>
                </a:solidFill>
                <a:effectLst>
                  <a:outerShdw blurRad="38100" dist="38100" dir="2700000" algn="tl">
                    <a:srgbClr val="000000">
                      <a:alpha val="43137"/>
                    </a:srgbClr>
                  </a:outerShdw>
                </a:effectLst>
                <a:latin typeface="Times New Roman" pitchFamily="18" charset="0"/>
                <a:cs typeface="Times New Roman" pitchFamily="18" charset="0"/>
              </a:rPr>
              <a:t/>
            </a:r>
            <a:br>
              <a:rPr lang="en-US" sz="2800" b="1" dirty="0">
                <a:solidFill>
                  <a:srgbClr val="000000"/>
                </a:solidFill>
                <a:effectLst>
                  <a:outerShdw blurRad="38100" dist="38100" dir="2700000" algn="tl">
                    <a:srgbClr val="000000">
                      <a:alpha val="43137"/>
                    </a:srgbClr>
                  </a:outerShdw>
                </a:effectLst>
                <a:latin typeface="Times New Roman" pitchFamily="18" charset="0"/>
                <a:cs typeface="Times New Roman" pitchFamily="18" charset="0"/>
              </a:rPr>
            </a:br>
            <a:r>
              <a:rPr lang="en-US" sz="2800" b="1" dirty="0">
                <a:solidFill>
                  <a:srgbClr val="000000"/>
                </a:solidFill>
              </a:rPr>
              <a:t/>
            </a:r>
            <a:br>
              <a:rPr lang="en-US" sz="2800" b="1" dirty="0">
                <a:solidFill>
                  <a:srgbClr val="000000"/>
                </a:solidFill>
              </a:rPr>
            </a:br>
            <a:r>
              <a:rPr lang="en-US" sz="2800" b="1" dirty="0">
                <a:solidFill>
                  <a:srgbClr val="000000"/>
                </a:solidFill>
              </a:rPr>
              <a:t/>
            </a:r>
            <a:br>
              <a:rPr lang="en-US" sz="2800" b="1" dirty="0">
                <a:solidFill>
                  <a:srgbClr val="000000"/>
                </a:solidFill>
              </a:rPr>
            </a:br>
            <a:endParaRPr lang="en-US" sz="2800" b="1" dirty="0">
              <a:solidFill>
                <a:srgbClr val="000000"/>
              </a:solidFill>
            </a:endParaRPr>
          </a:p>
        </p:txBody>
      </p:sp>
    </p:spTree>
    <p:extLst>
      <p:ext uri="{BB962C8B-B14F-4D97-AF65-F5344CB8AC3E}">
        <p14:creationId xmlns:p14="http://schemas.microsoft.com/office/powerpoint/2010/main" val="17365007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latin typeface="Times New Roman" pitchFamily="18" charset="0"/>
                <a:cs typeface="Times New Roman" pitchFamily="18" charset="0"/>
              </a:rPr>
              <a:t>User Interface</a:t>
            </a:r>
            <a:endParaRPr lang="en-IN" dirty="0">
              <a:latin typeface="Times New Roman" pitchFamily="18" charset="0"/>
              <a:cs typeface="Times New Roman" pitchFamily="18" charset="0"/>
            </a:endParaRPr>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b="7717"/>
          <a:stretch/>
        </p:blipFill>
        <p:spPr>
          <a:xfrm>
            <a:off x="1306286" y="807521"/>
            <a:ext cx="6410670" cy="3728853"/>
          </a:xfrm>
          <a:prstGeom prst="rect">
            <a:avLst/>
          </a:prstGeom>
        </p:spPr>
      </p:pic>
    </p:spTree>
    <p:extLst>
      <p:ext uri="{BB962C8B-B14F-4D97-AF65-F5344CB8AC3E}">
        <p14:creationId xmlns:p14="http://schemas.microsoft.com/office/powerpoint/2010/main" val="24748636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42720" y="240630"/>
            <a:ext cx="6910941" cy="4319338"/>
          </a:xfrm>
          <a:prstGeom prst="rect">
            <a:avLst/>
          </a:prstGeom>
        </p:spPr>
      </p:pic>
    </p:spTree>
    <p:extLst>
      <p:ext uri="{BB962C8B-B14F-4D97-AF65-F5344CB8AC3E}">
        <p14:creationId xmlns:p14="http://schemas.microsoft.com/office/powerpoint/2010/main" val="1152340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128156" y="240426"/>
            <a:ext cx="7166005" cy="4903073"/>
          </a:xfrm>
        </p:spPr>
        <p:txBody>
          <a:bodyPr/>
          <a:lstStyle/>
          <a:p>
            <a:endParaRPr lang="en-IN" dirty="0"/>
          </a:p>
        </p:txBody>
      </p:sp>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b="6493"/>
          <a:stretch/>
        </p:blipFill>
        <p:spPr>
          <a:xfrm>
            <a:off x="457200" y="0"/>
            <a:ext cx="8229600" cy="4809506"/>
          </a:xfrm>
          <a:prstGeom prst="rect">
            <a:avLst/>
          </a:prstGeom>
        </p:spPr>
      </p:pic>
    </p:spTree>
    <p:extLst>
      <p:ext uri="{BB962C8B-B14F-4D97-AF65-F5344CB8AC3E}">
        <p14:creationId xmlns:p14="http://schemas.microsoft.com/office/powerpoint/2010/main" val="27742042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457412" y="1420228"/>
            <a:ext cx="4480252" cy="721474"/>
          </a:xfrm>
        </p:spPr>
        <p:txBody>
          <a:bodyPr/>
          <a:lstStyle/>
          <a:p>
            <a:endParaRPr lang="en-IN" dirty="0"/>
          </a:p>
        </p:txBody>
      </p:sp>
      <p:pic>
        <p:nvPicPr>
          <p:cNvPr id="5" name="Content Placeholder 4"/>
          <p:cNvPicPr>
            <a:picLocks noGrp="1" noChangeAspect="1"/>
          </p:cNvPicPr>
          <p:nvPr>
            <p:ph sz="quarter" idx="10"/>
          </p:nvPr>
        </p:nvPicPr>
        <p:blipFill rotWithShape="1">
          <a:blip r:embed="rId3">
            <a:extLst>
              <a:ext uri="{28A0092B-C50C-407E-A947-70E740481C1C}">
                <a14:useLocalDpi xmlns:a14="http://schemas.microsoft.com/office/drawing/2010/main" val="0"/>
              </a:ext>
            </a:extLst>
          </a:blip>
          <a:srcRect l="-143" t="7382" r="143" b="6079"/>
          <a:stretch/>
        </p:blipFill>
        <p:spPr>
          <a:xfrm>
            <a:off x="364882" y="217899"/>
            <a:ext cx="8054724" cy="4603437"/>
          </a:xfrm>
        </p:spPr>
      </p:pic>
    </p:spTree>
    <p:extLst>
      <p:ext uri="{BB962C8B-B14F-4D97-AF65-F5344CB8AC3E}">
        <p14:creationId xmlns:p14="http://schemas.microsoft.com/office/powerpoint/2010/main" val="36087826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4972" y="565484"/>
            <a:ext cx="6439301" cy="4024563"/>
          </a:xfrm>
          <a:prstGeom prst="rect">
            <a:avLst/>
          </a:prstGeom>
        </p:spPr>
      </p:pic>
    </p:spTree>
    <p:extLst>
      <p:ext uri="{BB962C8B-B14F-4D97-AF65-F5344CB8AC3E}">
        <p14:creationId xmlns:p14="http://schemas.microsoft.com/office/powerpoint/2010/main" val="26384110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1143494" y="505327"/>
            <a:ext cx="7206422" cy="4051634"/>
          </a:xfrm>
          <a:prstGeom prst="rect">
            <a:avLst/>
          </a:prstGeom>
        </p:spPr>
      </p:pic>
    </p:spTree>
    <p:extLst>
      <p:ext uri="{BB962C8B-B14F-4D97-AF65-F5344CB8AC3E}">
        <p14:creationId xmlns:p14="http://schemas.microsoft.com/office/powerpoint/2010/main" val="27902529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1129330" y="553453"/>
            <a:ext cx="7120822" cy="4003508"/>
          </a:xfrm>
          <a:prstGeom prst="rect">
            <a:avLst/>
          </a:prstGeom>
        </p:spPr>
      </p:pic>
    </p:spTree>
    <p:extLst>
      <p:ext uri="{BB962C8B-B14F-4D97-AF65-F5344CB8AC3E}">
        <p14:creationId xmlns:p14="http://schemas.microsoft.com/office/powerpoint/2010/main" val="32266374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1118936" y="649373"/>
            <a:ext cx="7014411" cy="3943680"/>
          </a:xfrm>
          <a:prstGeom prst="rect">
            <a:avLst/>
          </a:prstGeom>
        </p:spPr>
      </p:pic>
    </p:spTree>
    <p:extLst>
      <p:ext uri="{BB962C8B-B14F-4D97-AF65-F5344CB8AC3E}">
        <p14:creationId xmlns:p14="http://schemas.microsoft.com/office/powerpoint/2010/main" val="25228885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821306" y="469230"/>
            <a:ext cx="7227821" cy="4063665"/>
          </a:xfrm>
          <a:prstGeom prst="rect">
            <a:avLst/>
          </a:prstGeom>
        </p:spPr>
      </p:pic>
    </p:spTree>
    <p:extLst>
      <p:ext uri="{BB962C8B-B14F-4D97-AF65-F5344CB8AC3E}">
        <p14:creationId xmlns:p14="http://schemas.microsoft.com/office/powerpoint/2010/main" val="29584896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1101227" y="553451"/>
            <a:ext cx="7185020" cy="4039601"/>
          </a:xfrm>
          <a:prstGeom prst="rect">
            <a:avLst/>
          </a:prstGeom>
        </p:spPr>
      </p:pic>
    </p:spTree>
    <p:extLst>
      <p:ext uri="{BB962C8B-B14F-4D97-AF65-F5344CB8AC3E}">
        <p14:creationId xmlns:p14="http://schemas.microsoft.com/office/powerpoint/2010/main" val="36473677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4964396-3961-4DE3-820B-BFAB6BF56C09}"/>
              </a:ext>
            </a:extLst>
          </p:cNvPr>
          <p:cNvSpPr>
            <a:spLocks noGrp="1"/>
          </p:cNvSpPr>
          <p:nvPr>
            <p:ph idx="1"/>
          </p:nvPr>
        </p:nvSpPr>
        <p:spPr/>
        <p:txBody>
          <a:bodyPr/>
          <a:lstStyle/>
          <a:p>
            <a:r>
              <a:rPr lang="en-SG" dirty="0">
                <a:latin typeface="Times New Roman" pitchFamily="18" charset="0"/>
                <a:cs typeface="Times New Roman" pitchFamily="18" charset="0"/>
              </a:rPr>
              <a:t>Introduction</a:t>
            </a:r>
          </a:p>
          <a:p>
            <a:r>
              <a:rPr lang="en-SG" dirty="0">
                <a:latin typeface="Times New Roman" pitchFamily="18" charset="0"/>
                <a:cs typeface="Times New Roman" pitchFamily="18" charset="0"/>
              </a:rPr>
              <a:t>Features of System</a:t>
            </a:r>
          </a:p>
          <a:p>
            <a:r>
              <a:rPr lang="en-SG" dirty="0">
                <a:latin typeface="Times New Roman" pitchFamily="18" charset="0"/>
                <a:cs typeface="Times New Roman" pitchFamily="18" charset="0"/>
              </a:rPr>
              <a:t>Technologies </a:t>
            </a:r>
          </a:p>
          <a:p>
            <a:r>
              <a:rPr lang="en-SG" dirty="0">
                <a:latin typeface="Times New Roman" pitchFamily="18" charset="0"/>
                <a:cs typeface="Times New Roman" pitchFamily="18" charset="0"/>
              </a:rPr>
              <a:t>Functional Requirements</a:t>
            </a:r>
          </a:p>
          <a:p>
            <a:r>
              <a:rPr lang="en-SG" dirty="0">
                <a:latin typeface="Times New Roman" pitchFamily="18" charset="0"/>
                <a:cs typeface="Times New Roman" pitchFamily="18" charset="0"/>
              </a:rPr>
              <a:t>Use Case Diagram/Flow Diagram</a:t>
            </a:r>
          </a:p>
          <a:p>
            <a:r>
              <a:rPr lang="en-SG" dirty="0">
                <a:latin typeface="Times New Roman" pitchFamily="18" charset="0"/>
                <a:cs typeface="Times New Roman" pitchFamily="18" charset="0"/>
              </a:rPr>
              <a:t>Database Diagram</a:t>
            </a:r>
          </a:p>
          <a:p>
            <a:r>
              <a:rPr lang="en-SG" dirty="0">
                <a:latin typeface="Times New Roman" pitchFamily="18" charset="0"/>
                <a:cs typeface="Times New Roman" pitchFamily="18" charset="0"/>
              </a:rPr>
              <a:t>User Interface</a:t>
            </a:r>
          </a:p>
          <a:p>
            <a:pPr marL="0" indent="0">
              <a:buNone/>
            </a:pPr>
            <a:endParaRPr lang="en-SG" dirty="0">
              <a:latin typeface="Times New Roman" pitchFamily="18" charset="0"/>
              <a:cs typeface="Times New Roman" pitchFamily="18" charset="0"/>
            </a:endParaRPr>
          </a:p>
          <a:p>
            <a:endParaRPr lang="en-SG" dirty="0">
              <a:latin typeface="Times New Roman" pitchFamily="18" charset="0"/>
              <a:cs typeface="Times New Roman" pitchFamily="18" charset="0"/>
            </a:endParaRPr>
          </a:p>
          <a:p>
            <a:endParaRPr lang="en-SG" dirty="0">
              <a:latin typeface="Times New Roman" pitchFamily="18" charset="0"/>
              <a:cs typeface="Times New Roman" pitchFamily="18" charset="0"/>
            </a:endParaRPr>
          </a:p>
        </p:txBody>
      </p:sp>
      <p:sp>
        <p:nvSpPr>
          <p:cNvPr id="3" name="Title 2"/>
          <p:cNvSpPr>
            <a:spLocks noGrp="1"/>
          </p:cNvSpPr>
          <p:nvPr>
            <p:ph type="title"/>
          </p:nvPr>
        </p:nvSpPr>
        <p:spPr/>
        <p:txBody>
          <a:bodyPr/>
          <a:lstStyle/>
          <a:p>
            <a:r>
              <a:rPr lang="en-US" dirty="0">
                <a:latin typeface="Times New Roman" pitchFamily="18" charset="0"/>
                <a:cs typeface="Times New Roman" pitchFamily="18" charset="0"/>
              </a:rPr>
              <a:t>CONTEXT</a:t>
            </a:r>
          </a:p>
        </p:txBody>
      </p:sp>
    </p:spTree>
    <p:extLst>
      <p:ext uri="{BB962C8B-B14F-4D97-AF65-F5344CB8AC3E}">
        <p14:creationId xmlns:p14="http://schemas.microsoft.com/office/powerpoint/2010/main" val="7608893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9409" y="563980"/>
            <a:ext cx="6268453" cy="3917783"/>
          </a:xfrm>
          <a:prstGeom prst="rect">
            <a:avLst/>
          </a:prstGeom>
        </p:spPr>
      </p:pic>
    </p:spTree>
    <p:extLst>
      <p:ext uri="{BB962C8B-B14F-4D97-AF65-F5344CB8AC3E}">
        <p14:creationId xmlns:p14="http://schemas.microsoft.com/office/powerpoint/2010/main" val="14817085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6809" y="457199"/>
            <a:ext cx="7105317" cy="4018548"/>
          </a:xfrm>
          <a:prstGeom prst="rect">
            <a:avLst/>
          </a:prstGeom>
        </p:spPr>
      </p:pic>
    </p:spTree>
    <p:extLst>
      <p:ext uri="{BB962C8B-B14F-4D97-AF65-F5344CB8AC3E}">
        <p14:creationId xmlns:p14="http://schemas.microsoft.com/office/powerpoint/2010/main" val="29680546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3389" y="397042"/>
            <a:ext cx="7710905" cy="4337384"/>
          </a:xfrm>
          <a:prstGeom prst="rect">
            <a:avLst/>
          </a:prstGeom>
        </p:spPr>
      </p:pic>
    </p:spTree>
    <p:extLst>
      <p:ext uri="{BB962C8B-B14F-4D97-AF65-F5344CB8AC3E}">
        <p14:creationId xmlns:p14="http://schemas.microsoft.com/office/powerpoint/2010/main" val="35837427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algn="ctr"/>
            <a:r>
              <a:rPr lang="en-IN" dirty="0">
                <a:latin typeface="Times New Roman" pitchFamily="18" charset="0"/>
                <a:cs typeface="Times New Roman" pitchFamily="18" charset="0"/>
              </a:rPr>
              <a:t>THANK YOU</a:t>
            </a:r>
          </a:p>
        </p:txBody>
      </p:sp>
    </p:spTree>
    <p:extLst>
      <p:ext uri="{BB962C8B-B14F-4D97-AF65-F5344CB8AC3E}">
        <p14:creationId xmlns:p14="http://schemas.microsoft.com/office/powerpoint/2010/main" val="15583702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515007" y="940222"/>
            <a:ext cx="8187559" cy="3725083"/>
          </a:xfrm>
        </p:spPr>
        <p:txBody>
          <a:bodyPr/>
          <a:lstStyle/>
          <a:p>
            <a:pPr marL="0" indent="0" algn="just">
              <a:lnSpc>
                <a:spcPct val="150000"/>
              </a:lnSpc>
              <a:buNone/>
            </a:pPr>
            <a:r>
              <a:rPr lang="en-US" dirty="0">
                <a:latin typeface="Times New Roman" pitchFamily="18" charset="0"/>
                <a:cs typeface="Times New Roman" pitchFamily="18" charset="0"/>
              </a:rPr>
              <a:t>          </a:t>
            </a:r>
            <a:r>
              <a:rPr lang="en-US" dirty="0"/>
              <a:t>Online bus reservation system is a project which provides an online portal for bus ticket reservation. This application allows customers to book bus tickets from anywhere and anytime. The customer can easily book and cancel their tickets at their comfort. The customer can view all the details of the seats, bus, and route along with pictures. The customer can also view and download the details of the journey and journey timings. This will give customer an overview of the journey and will be a hassle-free task of doing bus reservation at fingertips.</a:t>
            </a:r>
            <a:r>
              <a:rPr lang="en-US" dirty="0">
                <a:latin typeface="Times New Roman" pitchFamily="18" charset="0"/>
                <a:cs typeface="Times New Roman" pitchFamily="18" charset="0"/>
              </a:rPr>
              <a:t>. </a:t>
            </a:r>
            <a:endParaRPr lang="en-IN" dirty="0">
              <a:latin typeface="Times New Roman" pitchFamily="18" charset="0"/>
              <a:cs typeface="Times New Roman" pitchFamily="18" charset="0"/>
            </a:endParaRPr>
          </a:p>
        </p:txBody>
      </p:sp>
      <p:sp>
        <p:nvSpPr>
          <p:cNvPr id="3" name="Title 2"/>
          <p:cNvSpPr>
            <a:spLocks noGrp="1"/>
          </p:cNvSpPr>
          <p:nvPr>
            <p:ph type="title"/>
          </p:nvPr>
        </p:nvSpPr>
        <p:spPr/>
        <p:txBody>
          <a:bodyPr/>
          <a:lstStyle/>
          <a:p>
            <a:r>
              <a:rPr lang="en-IN" dirty="0">
                <a:latin typeface="Times New Roman" pitchFamily="18" charset="0"/>
                <a:cs typeface="Times New Roman" pitchFamily="18" charset="0"/>
              </a:rPr>
              <a:t>Introduction</a:t>
            </a:r>
          </a:p>
        </p:txBody>
      </p:sp>
    </p:spTree>
    <p:extLst>
      <p:ext uri="{BB962C8B-B14F-4D97-AF65-F5344CB8AC3E}">
        <p14:creationId xmlns:p14="http://schemas.microsoft.com/office/powerpoint/2010/main" val="38355156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IN" dirty="0">
                <a:latin typeface="Times New Roman" pitchFamily="18" charset="0"/>
                <a:cs typeface="Times New Roman" pitchFamily="18" charset="0"/>
              </a:rPr>
              <a:t>Convenient method of Bus Reservation.</a:t>
            </a:r>
          </a:p>
          <a:p>
            <a:r>
              <a:rPr lang="en-IN" dirty="0">
                <a:latin typeface="Times New Roman" pitchFamily="18" charset="0"/>
                <a:cs typeface="Times New Roman" pitchFamily="18" charset="0"/>
              </a:rPr>
              <a:t>An Online bus reservation is easy operation.</a:t>
            </a:r>
          </a:p>
          <a:p>
            <a:r>
              <a:rPr lang="en-IN" dirty="0">
                <a:latin typeface="Times New Roman" pitchFamily="18" charset="0"/>
                <a:cs typeface="Times New Roman" pitchFamily="18" charset="0"/>
              </a:rPr>
              <a:t>We can check our status of booking online.</a:t>
            </a:r>
          </a:p>
          <a:p>
            <a:r>
              <a:rPr lang="en-IN" dirty="0">
                <a:latin typeface="Times New Roman" pitchFamily="18" charset="0"/>
                <a:cs typeface="Times New Roman" pitchFamily="18" charset="0"/>
              </a:rPr>
              <a:t>Before booking we can check all details about bus.</a:t>
            </a:r>
          </a:p>
          <a:p>
            <a:r>
              <a:rPr lang="en-IN" dirty="0">
                <a:latin typeface="Times New Roman" pitchFamily="18" charset="0"/>
                <a:cs typeface="Times New Roman" pitchFamily="18" charset="0"/>
              </a:rPr>
              <a:t>Save time.</a:t>
            </a:r>
          </a:p>
          <a:p>
            <a:r>
              <a:rPr lang="en-IN" dirty="0">
                <a:latin typeface="Times New Roman" pitchFamily="18" charset="0"/>
                <a:cs typeface="Times New Roman" pitchFamily="18" charset="0"/>
              </a:rPr>
              <a:t>Its beneficial for both the users and admin.</a:t>
            </a:r>
          </a:p>
          <a:p>
            <a:endParaRPr lang="en-IN" dirty="0"/>
          </a:p>
          <a:p>
            <a:endParaRPr lang="en-IN" dirty="0"/>
          </a:p>
        </p:txBody>
      </p:sp>
      <p:sp>
        <p:nvSpPr>
          <p:cNvPr id="3" name="Title 2"/>
          <p:cNvSpPr>
            <a:spLocks noGrp="1"/>
          </p:cNvSpPr>
          <p:nvPr>
            <p:ph type="title"/>
          </p:nvPr>
        </p:nvSpPr>
        <p:spPr/>
        <p:txBody>
          <a:bodyPr/>
          <a:lstStyle/>
          <a:p>
            <a:r>
              <a:rPr lang="en-IN" dirty="0">
                <a:latin typeface="Times New Roman" pitchFamily="18" charset="0"/>
                <a:cs typeface="Times New Roman" pitchFamily="18" charset="0"/>
              </a:rPr>
              <a:t>Features</a:t>
            </a:r>
          </a:p>
        </p:txBody>
      </p:sp>
    </p:spTree>
    <p:extLst>
      <p:ext uri="{BB962C8B-B14F-4D97-AF65-F5344CB8AC3E}">
        <p14:creationId xmlns:p14="http://schemas.microsoft.com/office/powerpoint/2010/main" val="656874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IN" dirty="0">
                <a:latin typeface="Times New Roman" pitchFamily="18" charset="0"/>
                <a:cs typeface="Times New Roman" pitchFamily="18" charset="0"/>
              </a:rPr>
              <a:t>Back End </a:t>
            </a:r>
          </a:p>
          <a:p>
            <a:pPr marL="0" indent="0">
              <a:buNone/>
            </a:pPr>
            <a:r>
              <a:rPr lang="en-IN" dirty="0">
                <a:latin typeface="Times New Roman" pitchFamily="18" charset="0"/>
                <a:cs typeface="Times New Roman" pitchFamily="18" charset="0"/>
              </a:rPr>
              <a:t>    C#</a:t>
            </a:r>
          </a:p>
          <a:p>
            <a:pPr marL="0" indent="0">
              <a:buNone/>
            </a:pPr>
            <a:r>
              <a:rPr lang="en-IN" dirty="0">
                <a:latin typeface="Times New Roman" pitchFamily="18" charset="0"/>
                <a:cs typeface="Times New Roman" pitchFamily="18" charset="0"/>
              </a:rPr>
              <a:t>     ASP.NET Web API</a:t>
            </a:r>
          </a:p>
          <a:p>
            <a:r>
              <a:rPr lang="en-IN" dirty="0">
                <a:latin typeface="Times New Roman" pitchFamily="18" charset="0"/>
                <a:cs typeface="Times New Roman" pitchFamily="18" charset="0"/>
              </a:rPr>
              <a:t>Front End</a:t>
            </a:r>
          </a:p>
          <a:p>
            <a:pPr marL="0" indent="0">
              <a:buNone/>
            </a:pPr>
            <a:r>
              <a:rPr lang="en-IN" dirty="0">
                <a:latin typeface="Times New Roman" pitchFamily="18" charset="0"/>
                <a:cs typeface="Times New Roman" pitchFamily="18" charset="0"/>
              </a:rPr>
              <a:t>    HTML</a:t>
            </a:r>
          </a:p>
          <a:p>
            <a:pPr marL="0" indent="0">
              <a:buNone/>
            </a:pPr>
            <a:r>
              <a:rPr lang="en-IN" dirty="0">
                <a:latin typeface="Times New Roman" pitchFamily="18" charset="0"/>
                <a:cs typeface="Times New Roman" pitchFamily="18" charset="0"/>
              </a:rPr>
              <a:t>    CSS</a:t>
            </a:r>
          </a:p>
          <a:p>
            <a:pPr marL="0" indent="0">
              <a:buNone/>
            </a:pPr>
            <a:r>
              <a:rPr lang="en-IN" dirty="0">
                <a:latin typeface="Times New Roman" pitchFamily="18" charset="0"/>
                <a:cs typeface="Times New Roman" pitchFamily="18" charset="0"/>
              </a:rPr>
              <a:t>     Angular</a:t>
            </a:r>
          </a:p>
          <a:p>
            <a:pPr marL="0" indent="0">
              <a:buNone/>
            </a:pPr>
            <a:r>
              <a:rPr lang="en-IN" dirty="0"/>
              <a:t>    </a:t>
            </a:r>
          </a:p>
        </p:txBody>
      </p:sp>
      <p:sp>
        <p:nvSpPr>
          <p:cNvPr id="3" name="Title 2"/>
          <p:cNvSpPr>
            <a:spLocks noGrp="1"/>
          </p:cNvSpPr>
          <p:nvPr>
            <p:ph type="title"/>
          </p:nvPr>
        </p:nvSpPr>
        <p:spPr>
          <a:xfrm>
            <a:off x="269878" y="240427"/>
            <a:ext cx="8024283" cy="769441"/>
          </a:xfrm>
        </p:spPr>
        <p:txBody>
          <a:bodyPr/>
          <a:lstStyle/>
          <a:p>
            <a:r>
              <a:rPr lang="en-SG" dirty="0">
                <a:latin typeface="Times New Roman" pitchFamily="18" charset="0"/>
                <a:cs typeface="Times New Roman" pitchFamily="18" charset="0"/>
              </a:rPr>
              <a:t>Technologies </a:t>
            </a:r>
            <a:br>
              <a:rPr lang="en-SG" dirty="0">
                <a:latin typeface="Times New Roman" pitchFamily="18" charset="0"/>
                <a:cs typeface="Times New Roman" pitchFamily="18" charset="0"/>
              </a:rPr>
            </a:br>
            <a:endParaRPr lang="en-IN" dirty="0">
              <a:latin typeface="Times New Roman" pitchFamily="18" charset="0"/>
              <a:cs typeface="Times New Roman" pitchFamily="18" charset="0"/>
            </a:endParaRPr>
          </a:p>
        </p:txBody>
      </p:sp>
    </p:spTree>
    <p:extLst>
      <p:ext uri="{BB962C8B-B14F-4D97-AF65-F5344CB8AC3E}">
        <p14:creationId xmlns:p14="http://schemas.microsoft.com/office/powerpoint/2010/main" val="4326029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IN" dirty="0">
                <a:latin typeface="Times New Roman" pitchFamily="18" charset="0"/>
                <a:cs typeface="Times New Roman" pitchFamily="18" charset="0"/>
              </a:rPr>
              <a:t>Registration </a:t>
            </a:r>
          </a:p>
          <a:p>
            <a:r>
              <a:rPr lang="en-IN" dirty="0">
                <a:latin typeface="Times New Roman" pitchFamily="18" charset="0"/>
                <a:cs typeface="Times New Roman" pitchFamily="18" charset="0"/>
              </a:rPr>
              <a:t>Login</a:t>
            </a:r>
          </a:p>
          <a:p>
            <a:r>
              <a:rPr lang="en-IN" dirty="0">
                <a:latin typeface="Times New Roman" pitchFamily="18" charset="0"/>
                <a:cs typeface="Times New Roman" pitchFamily="18" charset="0"/>
              </a:rPr>
              <a:t>Bus Avaibility Enquiry</a:t>
            </a:r>
          </a:p>
          <a:p>
            <a:r>
              <a:rPr lang="en-IN" dirty="0">
                <a:latin typeface="Times New Roman" pitchFamily="18" charset="0"/>
                <a:cs typeface="Times New Roman" pitchFamily="18" charset="0"/>
              </a:rPr>
              <a:t>Make Reservation</a:t>
            </a:r>
          </a:p>
          <a:p>
            <a:r>
              <a:rPr lang="en-IN" dirty="0">
                <a:latin typeface="Times New Roman" pitchFamily="18" charset="0"/>
                <a:cs typeface="Times New Roman" pitchFamily="18" charset="0"/>
              </a:rPr>
              <a:t>Cancel Reservation</a:t>
            </a:r>
          </a:p>
          <a:p>
            <a:r>
              <a:rPr lang="en-IN" dirty="0">
                <a:latin typeface="Times New Roman" pitchFamily="18" charset="0"/>
                <a:cs typeface="Times New Roman" pitchFamily="18" charset="0"/>
              </a:rPr>
              <a:t>Payments</a:t>
            </a:r>
          </a:p>
          <a:p>
            <a:pPr marL="0" indent="0">
              <a:buNone/>
            </a:pPr>
            <a:endParaRPr lang="en-IN" dirty="0"/>
          </a:p>
        </p:txBody>
      </p:sp>
      <p:sp>
        <p:nvSpPr>
          <p:cNvPr id="3" name="Title 2"/>
          <p:cNvSpPr>
            <a:spLocks noGrp="1"/>
          </p:cNvSpPr>
          <p:nvPr>
            <p:ph type="title"/>
          </p:nvPr>
        </p:nvSpPr>
        <p:spPr/>
        <p:txBody>
          <a:bodyPr/>
          <a:lstStyle/>
          <a:p>
            <a:r>
              <a:rPr lang="en-IN" dirty="0">
                <a:latin typeface="Times New Roman" pitchFamily="18" charset="0"/>
                <a:cs typeface="Times New Roman" pitchFamily="18" charset="0"/>
              </a:rPr>
              <a:t>Functional Requirements</a:t>
            </a:r>
          </a:p>
        </p:txBody>
      </p:sp>
    </p:spTree>
    <p:extLst>
      <p:ext uri="{BB962C8B-B14F-4D97-AF65-F5344CB8AC3E}">
        <p14:creationId xmlns:p14="http://schemas.microsoft.com/office/powerpoint/2010/main" val="31810772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latin typeface="Times New Roman" pitchFamily="18" charset="0"/>
                <a:cs typeface="Times New Roman" pitchFamily="18" charset="0"/>
              </a:rPr>
              <a:t>Use Case Diagram</a:t>
            </a:r>
          </a:p>
        </p:txBody>
      </p:sp>
      <p:sp>
        <p:nvSpPr>
          <p:cNvPr id="5" name="Rectangle 4"/>
          <p:cNvSpPr/>
          <p:nvPr/>
        </p:nvSpPr>
        <p:spPr bwMode="auto">
          <a:xfrm>
            <a:off x="2975886" y="695925"/>
            <a:ext cx="3867123" cy="4300131"/>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none" lIns="91440" tIns="45720" rIns="91440" bIns="45720" numCol="1" rtlCol="0" anchor="ctr" anchorCtr="0" compatLnSpc="1">
            <a:prstTxWarp prst="textNoShape">
              <a:avLst/>
            </a:prstTxWarp>
          </a:bodyPr>
          <a:lstStyle/>
          <a:p>
            <a:r>
              <a:rPr lang="en-US" sz="1400" dirty="0">
                <a:solidFill>
                  <a:srgbClr val="000000"/>
                </a:solidFill>
              </a:rPr>
              <a:t> </a:t>
            </a:r>
            <a:endParaRPr kumimoji="0" lang="en-IN" sz="1400" b="1" i="0" u="none" strike="noStrike" cap="none" normalizeH="0" baseline="0" dirty="0">
              <a:ln>
                <a:noFill/>
              </a:ln>
              <a:solidFill>
                <a:srgbClr val="FFFFFF"/>
              </a:solidFill>
              <a:effectLst/>
              <a:latin typeface="Arial" pitchFamily="34" charset="0"/>
              <a:ea typeface="+mj-ea"/>
            </a:endParaRPr>
          </a:p>
        </p:txBody>
      </p:sp>
      <p:sp>
        <p:nvSpPr>
          <p:cNvPr id="6" name="Oval 5"/>
          <p:cNvSpPr/>
          <p:nvPr/>
        </p:nvSpPr>
        <p:spPr bwMode="auto">
          <a:xfrm>
            <a:off x="3681351" y="748146"/>
            <a:ext cx="1068779" cy="356259"/>
          </a:xfrm>
          <a:prstGeom prst="ellipse">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IN" sz="1400" i="0" u="none" strike="noStrike" normalizeH="0" baseline="0" dirty="0">
              <a:ln w="0"/>
              <a:solidFill>
                <a:schemeClr val="accent1"/>
              </a:solidFill>
              <a:effectLst>
                <a:outerShdw blurRad="38100" dist="25400" dir="5400000" algn="ctr" rotWithShape="0">
                  <a:srgbClr val="6E747A">
                    <a:alpha val="43000"/>
                  </a:srgbClr>
                </a:outerShdw>
              </a:effectLst>
              <a:latin typeface="Arial" pitchFamily="34" charset="0"/>
              <a:ea typeface="+mj-ea"/>
            </a:endParaRPr>
          </a:p>
        </p:txBody>
      </p:sp>
      <p:sp>
        <p:nvSpPr>
          <p:cNvPr id="8" name="Oval 7"/>
          <p:cNvSpPr/>
          <p:nvPr/>
        </p:nvSpPr>
        <p:spPr bwMode="auto">
          <a:xfrm>
            <a:off x="3747629" y="1459376"/>
            <a:ext cx="1068779" cy="356259"/>
          </a:xfrm>
          <a:prstGeom prst="ellipse">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IN" sz="1400" i="0" u="none" strike="noStrike" normalizeH="0" baseline="0" dirty="0">
              <a:ln w="0"/>
              <a:solidFill>
                <a:schemeClr val="accent1"/>
              </a:solidFill>
              <a:effectLst>
                <a:outerShdw blurRad="38100" dist="25400" dir="5400000" algn="ctr" rotWithShape="0">
                  <a:srgbClr val="6E747A">
                    <a:alpha val="43000"/>
                  </a:srgbClr>
                </a:outerShdw>
              </a:effectLst>
              <a:latin typeface="Arial" pitchFamily="34" charset="0"/>
              <a:ea typeface="+mj-ea"/>
            </a:endParaRPr>
          </a:p>
        </p:txBody>
      </p:sp>
      <p:sp>
        <p:nvSpPr>
          <p:cNvPr id="9" name="Oval 8"/>
          <p:cNvSpPr/>
          <p:nvPr/>
        </p:nvSpPr>
        <p:spPr bwMode="auto">
          <a:xfrm>
            <a:off x="3811978" y="2110307"/>
            <a:ext cx="1068779" cy="356259"/>
          </a:xfrm>
          <a:prstGeom prst="ellipse">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IN" sz="1400" i="0" u="none" strike="noStrike" normalizeH="0" baseline="0" dirty="0">
              <a:ln w="0"/>
              <a:solidFill>
                <a:schemeClr val="accent1"/>
              </a:solidFill>
              <a:effectLst>
                <a:outerShdw blurRad="38100" dist="25400" dir="5400000" algn="ctr" rotWithShape="0">
                  <a:srgbClr val="6E747A">
                    <a:alpha val="43000"/>
                  </a:srgbClr>
                </a:outerShdw>
              </a:effectLst>
              <a:latin typeface="Arial" pitchFamily="34" charset="0"/>
              <a:ea typeface="+mj-ea"/>
            </a:endParaRPr>
          </a:p>
        </p:txBody>
      </p:sp>
      <p:sp>
        <p:nvSpPr>
          <p:cNvPr id="10" name="Oval 9"/>
          <p:cNvSpPr/>
          <p:nvPr/>
        </p:nvSpPr>
        <p:spPr bwMode="auto">
          <a:xfrm>
            <a:off x="3811978" y="2762525"/>
            <a:ext cx="1068779" cy="356259"/>
          </a:xfrm>
          <a:prstGeom prst="ellipse">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IN" sz="1400" i="0" u="none" strike="noStrike" normalizeH="0" baseline="0" dirty="0">
              <a:ln w="0"/>
              <a:solidFill>
                <a:schemeClr val="accent1"/>
              </a:solidFill>
              <a:effectLst>
                <a:outerShdw blurRad="38100" dist="25400" dir="5400000" algn="ctr" rotWithShape="0">
                  <a:srgbClr val="6E747A">
                    <a:alpha val="43000"/>
                  </a:srgbClr>
                </a:outerShdw>
              </a:effectLst>
              <a:latin typeface="Arial" pitchFamily="34" charset="0"/>
              <a:ea typeface="+mj-ea"/>
            </a:endParaRPr>
          </a:p>
        </p:txBody>
      </p:sp>
      <p:sp>
        <p:nvSpPr>
          <p:cNvPr id="11" name="Oval 10"/>
          <p:cNvSpPr/>
          <p:nvPr/>
        </p:nvSpPr>
        <p:spPr bwMode="auto">
          <a:xfrm>
            <a:off x="3811978" y="3502861"/>
            <a:ext cx="1068779" cy="356259"/>
          </a:xfrm>
          <a:prstGeom prst="ellipse">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IN" sz="1400" i="0" u="none" strike="noStrike" normalizeH="0" baseline="0" dirty="0">
              <a:ln w="0"/>
              <a:solidFill>
                <a:schemeClr val="accent1"/>
              </a:solidFill>
              <a:effectLst>
                <a:outerShdw blurRad="38100" dist="25400" dir="5400000" algn="ctr" rotWithShape="0">
                  <a:srgbClr val="6E747A">
                    <a:alpha val="43000"/>
                  </a:srgbClr>
                </a:outerShdw>
              </a:effectLst>
              <a:latin typeface="Arial" pitchFamily="34" charset="0"/>
              <a:ea typeface="+mj-ea"/>
            </a:endParaRPr>
          </a:p>
        </p:txBody>
      </p:sp>
      <p:sp>
        <p:nvSpPr>
          <p:cNvPr id="12" name="Oval 11"/>
          <p:cNvSpPr/>
          <p:nvPr/>
        </p:nvSpPr>
        <p:spPr bwMode="auto">
          <a:xfrm>
            <a:off x="3811978" y="4239553"/>
            <a:ext cx="1068779" cy="356259"/>
          </a:xfrm>
          <a:prstGeom prst="ellipse">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IN" sz="1400" i="0" u="none" strike="noStrike" normalizeH="0" baseline="0" dirty="0">
              <a:ln w="0"/>
              <a:solidFill>
                <a:schemeClr val="accent1"/>
              </a:solidFill>
              <a:effectLst>
                <a:outerShdw blurRad="38100" dist="25400" dir="5400000" algn="ctr" rotWithShape="0">
                  <a:srgbClr val="6E747A">
                    <a:alpha val="43000"/>
                  </a:srgbClr>
                </a:outerShdw>
              </a:effectLst>
              <a:latin typeface="Arial" pitchFamily="34" charset="0"/>
              <a:ea typeface="+mj-ea"/>
            </a:endParaRPr>
          </a:p>
        </p:txBody>
      </p:sp>
      <p:sp>
        <p:nvSpPr>
          <p:cNvPr id="13" name="TextBox 12"/>
          <p:cNvSpPr txBox="1"/>
          <p:nvPr/>
        </p:nvSpPr>
        <p:spPr>
          <a:xfrm>
            <a:off x="3196633" y="1104405"/>
            <a:ext cx="1883849" cy="253916"/>
          </a:xfrm>
          <a:prstGeom prst="rect">
            <a:avLst/>
          </a:prstGeom>
          <a:noFill/>
        </p:spPr>
        <p:txBody>
          <a:bodyPr wrap="none" rtlCol="0">
            <a:spAutoFit/>
          </a:bodyPr>
          <a:lstStyle/>
          <a:p>
            <a:r>
              <a:rPr lang="en-US" sz="1050" dirty="0">
                <a:solidFill>
                  <a:srgbClr val="000000"/>
                </a:solidFill>
                <a:ea typeface="+mj-ea"/>
              </a:rPr>
              <a:t>        Bus Availability Enquiry</a:t>
            </a:r>
            <a:endParaRPr lang="en-IN" sz="1050" baseline="0" dirty="0">
              <a:solidFill>
                <a:srgbClr val="000000"/>
              </a:solidFill>
              <a:ea typeface="+mj-ea"/>
            </a:endParaRPr>
          </a:p>
        </p:txBody>
      </p:sp>
      <p:sp>
        <p:nvSpPr>
          <p:cNvPr id="17" name="TextBox 16"/>
          <p:cNvSpPr txBox="1"/>
          <p:nvPr/>
        </p:nvSpPr>
        <p:spPr>
          <a:xfrm>
            <a:off x="2954409" y="1832203"/>
            <a:ext cx="1899879" cy="253916"/>
          </a:xfrm>
          <a:prstGeom prst="rect">
            <a:avLst/>
          </a:prstGeom>
          <a:noFill/>
        </p:spPr>
        <p:txBody>
          <a:bodyPr wrap="none" rtlCol="0">
            <a:spAutoFit/>
          </a:bodyPr>
          <a:lstStyle/>
          <a:p>
            <a:r>
              <a:rPr lang="en-US" sz="1050" dirty="0">
                <a:solidFill>
                  <a:srgbClr val="000000"/>
                </a:solidFill>
              </a:rPr>
              <a:t>                 Make Reservation</a:t>
            </a:r>
            <a:endParaRPr lang="en-IN" sz="1050" dirty="0">
              <a:solidFill>
                <a:srgbClr val="000000"/>
              </a:solidFill>
            </a:endParaRPr>
          </a:p>
        </p:txBody>
      </p:sp>
      <p:sp>
        <p:nvSpPr>
          <p:cNvPr id="18" name="TextBox 17"/>
          <p:cNvSpPr txBox="1"/>
          <p:nvPr/>
        </p:nvSpPr>
        <p:spPr>
          <a:xfrm>
            <a:off x="2575318" y="2442049"/>
            <a:ext cx="2396810" cy="253916"/>
          </a:xfrm>
          <a:prstGeom prst="rect">
            <a:avLst/>
          </a:prstGeom>
          <a:noFill/>
        </p:spPr>
        <p:txBody>
          <a:bodyPr wrap="none" rtlCol="0">
            <a:spAutoFit/>
          </a:bodyPr>
          <a:lstStyle/>
          <a:p>
            <a:r>
              <a:rPr lang="en-US" sz="1050" dirty="0">
                <a:solidFill>
                  <a:srgbClr val="000000"/>
                </a:solidFill>
              </a:rPr>
              <a:t>                            Cancel Reservation</a:t>
            </a:r>
            <a:endParaRPr lang="en-IN" sz="1050" baseline="0" dirty="0">
              <a:solidFill>
                <a:srgbClr val="000000"/>
              </a:solidFill>
              <a:ea typeface="+mj-ea"/>
            </a:endParaRPr>
          </a:p>
        </p:txBody>
      </p:sp>
      <p:sp>
        <p:nvSpPr>
          <p:cNvPr id="19" name="TextBox 18"/>
          <p:cNvSpPr txBox="1"/>
          <p:nvPr/>
        </p:nvSpPr>
        <p:spPr>
          <a:xfrm>
            <a:off x="2903732" y="3169847"/>
            <a:ext cx="1816523" cy="253916"/>
          </a:xfrm>
          <a:prstGeom prst="rect">
            <a:avLst/>
          </a:prstGeom>
          <a:noFill/>
        </p:spPr>
        <p:txBody>
          <a:bodyPr wrap="none" rtlCol="0">
            <a:spAutoFit/>
          </a:bodyPr>
          <a:lstStyle/>
          <a:p>
            <a:r>
              <a:rPr lang="en-US" sz="1050" dirty="0">
                <a:solidFill>
                  <a:srgbClr val="000000"/>
                </a:solidFill>
              </a:rPr>
              <a:t>                          Print Ticket</a:t>
            </a:r>
            <a:endParaRPr lang="en-IN" sz="1050" baseline="0" dirty="0">
              <a:solidFill>
                <a:srgbClr val="000000"/>
              </a:solidFill>
              <a:ea typeface="+mj-ea"/>
            </a:endParaRPr>
          </a:p>
        </p:txBody>
      </p:sp>
      <p:sp>
        <p:nvSpPr>
          <p:cNvPr id="20" name="TextBox 19"/>
          <p:cNvSpPr txBox="1"/>
          <p:nvPr/>
        </p:nvSpPr>
        <p:spPr>
          <a:xfrm>
            <a:off x="3811978" y="3859120"/>
            <a:ext cx="774571" cy="253916"/>
          </a:xfrm>
          <a:prstGeom prst="rect">
            <a:avLst/>
          </a:prstGeom>
          <a:noFill/>
        </p:spPr>
        <p:txBody>
          <a:bodyPr wrap="none" rtlCol="0">
            <a:spAutoFit/>
          </a:bodyPr>
          <a:lstStyle/>
          <a:p>
            <a:pPr algn="l"/>
            <a:r>
              <a:rPr lang="en-US" sz="1050" dirty="0">
                <a:solidFill>
                  <a:srgbClr val="000000"/>
                </a:solidFill>
                <a:ea typeface="+mj-ea"/>
              </a:rPr>
              <a:t>       L</a:t>
            </a:r>
            <a:r>
              <a:rPr lang="en-US" sz="1050" baseline="0" dirty="0">
                <a:solidFill>
                  <a:srgbClr val="000000"/>
                </a:solidFill>
                <a:ea typeface="+mj-ea"/>
              </a:rPr>
              <a:t>ogin</a:t>
            </a:r>
            <a:endParaRPr lang="en-IN" sz="1050" baseline="0" dirty="0">
              <a:solidFill>
                <a:srgbClr val="000000"/>
              </a:solidFill>
              <a:ea typeface="+mj-ea"/>
            </a:endParaRPr>
          </a:p>
        </p:txBody>
      </p:sp>
      <p:sp>
        <p:nvSpPr>
          <p:cNvPr id="23" name="TextBox 22"/>
          <p:cNvSpPr txBox="1"/>
          <p:nvPr/>
        </p:nvSpPr>
        <p:spPr>
          <a:xfrm>
            <a:off x="3251163" y="4615740"/>
            <a:ext cx="1491114" cy="253916"/>
          </a:xfrm>
          <a:prstGeom prst="rect">
            <a:avLst/>
          </a:prstGeom>
          <a:noFill/>
        </p:spPr>
        <p:txBody>
          <a:bodyPr wrap="none" rtlCol="0">
            <a:spAutoFit/>
          </a:bodyPr>
          <a:lstStyle/>
          <a:p>
            <a:r>
              <a:rPr lang="en-US" sz="1050" dirty="0">
                <a:solidFill>
                  <a:srgbClr val="000000"/>
                </a:solidFill>
              </a:rPr>
              <a:t>                     Payment</a:t>
            </a:r>
            <a:endParaRPr lang="en-IN" sz="1050" dirty="0">
              <a:solidFill>
                <a:srgbClr val="000000"/>
              </a:solidFill>
            </a:endParaRPr>
          </a:p>
        </p:txBody>
      </p:sp>
      <p:sp>
        <p:nvSpPr>
          <p:cNvPr id="25" name="Oval 24"/>
          <p:cNvSpPr/>
          <p:nvPr/>
        </p:nvSpPr>
        <p:spPr bwMode="auto">
          <a:xfrm>
            <a:off x="926275" y="1302596"/>
            <a:ext cx="225631" cy="241196"/>
          </a:xfrm>
          <a:prstGeom prst="ellipse">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IN" sz="1400" b="0" i="0" u="none" strike="noStrike" cap="none" normalizeH="0" baseline="0" dirty="0">
              <a:ln>
                <a:noFill/>
              </a:ln>
              <a:solidFill>
                <a:schemeClr val="tx1"/>
              </a:solidFill>
              <a:effectLst/>
              <a:latin typeface="Arial" pitchFamily="34" charset="0"/>
              <a:ea typeface="+mj-ea"/>
            </a:endParaRPr>
          </a:p>
        </p:txBody>
      </p:sp>
      <p:cxnSp>
        <p:nvCxnSpPr>
          <p:cNvPr id="27" name="Straight Connector 26"/>
          <p:cNvCxnSpPr/>
          <p:nvPr/>
        </p:nvCxnSpPr>
        <p:spPr bwMode="auto">
          <a:xfrm flipH="1">
            <a:off x="1039089" y="1559698"/>
            <a:ext cx="1" cy="321656"/>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bwMode="auto">
          <a:xfrm flipV="1">
            <a:off x="831273" y="1637505"/>
            <a:ext cx="415636" cy="1"/>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bwMode="auto">
          <a:xfrm flipH="1" flipV="1">
            <a:off x="1022672" y="1874531"/>
            <a:ext cx="212145" cy="126959"/>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bwMode="auto">
          <a:xfrm flipH="1">
            <a:off x="831270" y="1881354"/>
            <a:ext cx="191402" cy="120136"/>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6" name="TextBox 55"/>
          <p:cNvSpPr txBox="1"/>
          <p:nvPr/>
        </p:nvSpPr>
        <p:spPr>
          <a:xfrm>
            <a:off x="783641" y="2133887"/>
            <a:ext cx="470000" cy="253916"/>
          </a:xfrm>
          <a:prstGeom prst="rect">
            <a:avLst/>
          </a:prstGeom>
          <a:noFill/>
        </p:spPr>
        <p:txBody>
          <a:bodyPr wrap="none" rtlCol="0">
            <a:spAutoFit/>
          </a:bodyPr>
          <a:lstStyle/>
          <a:p>
            <a:r>
              <a:rPr lang="en-US" sz="1050" dirty="0">
                <a:solidFill>
                  <a:srgbClr val="000000"/>
                </a:solidFill>
              </a:rPr>
              <a:t>User</a:t>
            </a:r>
            <a:endParaRPr lang="en-IN" sz="1050" dirty="0">
              <a:solidFill>
                <a:srgbClr val="000000"/>
              </a:solidFill>
            </a:endParaRPr>
          </a:p>
        </p:txBody>
      </p:sp>
      <p:sp>
        <p:nvSpPr>
          <p:cNvPr id="58" name="Oval 57"/>
          <p:cNvSpPr/>
          <p:nvPr/>
        </p:nvSpPr>
        <p:spPr bwMode="auto">
          <a:xfrm>
            <a:off x="8134728" y="2104591"/>
            <a:ext cx="225631" cy="241196"/>
          </a:xfrm>
          <a:prstGeom prst="ellipse">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IN" sz="1400" b="0" i="0" u="none" strike="noStrike" cap="none" normalizeH="0" baseline="0" dirty="0">
              <a:ln>
                <a:noFill/>
              </a:ln>
              <a:solidFill>
                <a:schemeClr val="tx1"/>
              </a:solidFill>
              <a:effectLst/>
              <a:latin typeface="Arial" pitchFamily="34" charset="0"/>
              <a:ea typeface="+mj-ea"/>
            </a:endParaRPr>
          </a:p>
        </p:txBody>
      </p:sp>
      <p:cxnSp>
        <p:nvCxnSpPr>
          <p:cNvPr id="59" name="Straight Connector 58"/>
          <p:cNvCxnSpPr/>
          <p:nvPr/>
        </p:nvCxnSpPr>
        <p:spPr bwMode="auto">
          <a:xfrm flipH="1">
            <a:off x="8260982" y="2365716"/>
            <a:ext cx="1" cy="321656"/>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bwMode="auto">
          <a:xfrm flipH="1">
            <a:off x="8110376" y="2673544"/>
            <a:ext cx="150606" cy="150583"/>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bwMode="auto">
          <a:xfrm flipV="1">
            <a:off x="8053164" y="2535943"/>
            <a:ext cx="415636" cy="1"/>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bwMode="auto">
          <a:xfrm flipH="1" flipV="1">
            <a:off x="8235775" y="2697168"/>
            <a:ext cx="212145" cy="126959"/>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28" name="TextBox 1027"/>
          <p:cNvSpPr txBox="1"/>
          <p:nvPr/>
        </p:nvSpPr>
        <p:spPr>
          <a:xfrm>
            <a:off x="7986366" y="2860720"/>
            <a:ext cx="567784" cy="253916"/>
          </a:xfrm>
          <a:prstGeom prst="rect">
            <a:avLst/>
          </a:prstGeom>
          <a:noFill/>
        </p:spPr>
        <p:txBody>
          <a:bodyPr wrap="none" rtlCol="0">
            <a:spAutoFit/>
          </a:bodyPr>
          <a:lstStyle/>
          <a:p>
            <a:r>
              <a:rPr lang="en-US" sz="1050" dirty="0">
                <a:solidFill>
                  <a:srgbClr val="000000"/>
                </a:solidFill>
              </a:rPr>
              <a:t>Admin</a:t>
            </a:r>
            <a:endParaRPr lang="en-IN" sz="1050" baseline="0" dirty="0">
              <a:solidFill>
                <a:srgbClr val="000000"/>
              </a:solidFill>
              <a:ea typeface="+mj-ea"/>
            </a:endParaRPr>
          </a:p>
        </p:txBody>
      </p:sp>
      <p:cxnSp>
        <p:nvCxnSpPr>
          <p:cNvPr id="1030" name="Straight Connector 1029"/>
          <p:cNvCxnSpPr>
            <a:endCxn id="6" idx="2"/>
          </p:cNvCxnSpPr>
          <p:nvPr/>
        </p:nvCxnSpPr>
        <p:spPr bwMode="auto">
          <a:xfrm flipV="1">
            <a:off x="1241662" y="926276"/>
            <a:ext cx="2439689" cy="708877"/>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35" name="Straight Connector 1034"/>
          <p:cNvCxnSpPr>
            <a:endCxn id="8" idx="2"/>
          </p:cNvCxnSpPr>
          <p:nvPr/>
        </p:nvCxnSpPr>
        <p:spPr bwMode="auto">
          <a:xfrm>
            <a:off x="1273206" y="1626259"/>
            <a:ext cx="2474423" cy="11247"/>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40" name="Straight Connector 1039"/>
          <p:cNvCxnSpPr>
            <a:endCxn id="9" idx="2"/>
          </p:cNvCxnSpPr>
          <p:nvPr/>
        </p:nvCxnSpPr>
        <p:spPr bwMode="auto">
          <a:xfrm>
            <a:off x="1261114" y="1643442"/>
            <a:ext cx="2550864" cy="644995"/>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45" name="Straight Connector 1044"/>
          <p:cNvCxnSpPr>
            <a:endCxn id="10" idx="2"/>
          </p:cNvCxnSpPr>
          <p:nvPr/>
        </p:nvCxnSpPr>
        <p:spPr bwMode="auto">
          <a:xfrm>
            <a:off x="1311791" y="1647951"/>
            <a:ext cx="2500187" cy="1292704"/>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82" name="Content Placeholder 1081"/>
          <p:cNvSpPr>
            <a:spLocks noGrp="1"/>
          </p:cNvSpPr>
          <p:nvPr>
            <p:ph idx="1"/>
          </p:nvPr>
        </p:nvSpPr>
        <p:spPr>
          <a:xfrm>
            <a:off x="269879" y="645077"/>
            <a:ext cx="8375358" cy="3970664"/>
          </a:xfrm>
        </p:spPr>
        <p:txBody>
          <a:bodyPr/>
          <a:lstStyle/>
          <a:p>
            <a:pPr marL="0" indent="0">
              <a:buNone/>
            </a:pPr>
            <a:r>
              <a:rPr lang="en-US" dirty="0"/>
              <a:t> </a:t>
            </a:r>
            <a:endParaRPr lang="en-IN" dirty="0"/>
          </a:p>
        </p:txBody>
      </p:sp>
      <p:cxnSp>
        <p:nvCxnSpPr>
          <p:cNvPr id="42" name="Straight Connector 41"/>
          <p:cNvCxnSpPr>
            <a:endCxn id="11" idx="2"/>
          </p:cNvCxnSpPr>
          <p:nvPr/>
        </p:nvCxnSpPr>
        <p:spPr bwMode="auto">
          <a:xfrm>
            <a:off x="1345251" y="1675069"/>
            <a:ext cx="2466727" cy="2005922"/>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9A4AD5CB-3046-4698-9518-46730354C297}"/>
              </a:ext>
            </a:extLst>
          </p:cNvPr>
          <p:cNvCxnSpPr>
            <a:endCxn id="12" idx="2"/>
          </p:cNvCxnSpPr>
          <p:nvPr/>
        </p:nvCxnSpPr>
        <p:spPr bwMode="auto">
          <a:xfrm>
            <a:off x="1234817" y="1675069"/>
            <a:ext cx="2577161" cy="2742614"/>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C8CC4E00-6682-46C0-AFC6-85B42DC22FA0}"/>
              </a:ext>
            </a:extLst>
          </p:cNvPr>
          <p:cNvSpPr/>
          <p:nvPr/>
        </p:nvSpPr>
        <p:spPr bwMode="auto">
          <a:xfrm>
            <a:off x="5305457" y="1475944"/>
            <a:ext cx="1124262" cy="356259"/>
          </a:xfrm>
          <a:prstGeom prst="ellipse">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400" i="0" u="none" strike="noStrike" normalizeH="0" baseline="0" dirty="0">
                <a:ln w="0"/>
                <a:solidFill>
                  <a:schemeClr val="accent1"/>
                </a:solidFill>
                <a:effectLst>
                  <a:outerShdw blurRad="38100" dist="25400" dir="5400000" algn="ctr" rotWithShape="0">
                    <a:srgbClr val="6E747A">
                      <a:alpha val="43000"/>
                    </a:srgbClr>
                  </a:outerShdw>
                </a:effectLst>
                <a:latin typeface="Arial" pitchFamily="34" charset="0"/>
                <a:ea typeface="+mj-ea"/>
              </a:rPr>
              <a:t>Add Bus</a:t>
            </a:r>
            <a:endParaRPr kumimoji="0" lang="en-IN" sz="1400" i="0" u="none" strike="noStrike" normalizeH="0" baseline="0" dirty="0">
              <a:ln w="0"/>
              <a:solidFill>
                <a:schemeClr val="accent1"/>
              </a:solidFill>
              <a:effectLst>
                <a:outerShdw blurRad="38100" dist="25400" dir="5400000" algn="ctr" rotWithShape="0">
                  <a:srgbClr val="6E747A">
                    <a:alpha val="43000"/>
                  </a:srgbClr>
                </a:outerShdw>
              </a:effectLst>
              <a:latin typeface="Arial" pitchFamily="34" charset="0"/>
              <a:ea typeface="+mj-ea"/>
            </a:endParaRPr>
          </a:p>
        </p:txBody>
      </p:sp>
      <p:sp>
        <p:nvSpPr>
          <p:cNvPr id="43" name="Oval 42">
            <a:extLst>
              <a:ext uri="{FF2B5EF4-FFF2-40B4-BE49-F238E27FC236}">
                <a16:creationId xmlns:a16="http://schemas.microsoft.com/office/drawing/2014/main" id="{3801D24F-1D0F-4F18-9E53-830609FAEFED}"/>
              </a:ext>
            </a:extLst>
          </p:cNvPr>
          <p:cNvSpPr/>
          <p:nvPr/>
        </p:nvSpPr>
        <p:spPr bwMode="auto">
          <a:xfrm>
            <a:off x="5344021" y="2550758"/>
            <a:ext cx="1124262" cy="356259"/>
          </a:xfrm>
          <a:prstGeom prst="ellipse">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400" i="0" u="none" strike="noStrike" normalizeH="0" baseline="0" dirty="0">
                <a:ln w="0"/>
                <a:solidFill>
                  <a:schemeClr val="accent1"/>
                </a:solidFill>
                <a:effectLst>
                  <a:outerShdw blurRad="38100" dist="25400" dir="5400000" algn="ctr" rotWithShape="0">
                    <a:srgbClr val="6E747A">
                      <a:alpha val="43000"/>
                    </a:srgbClr>
                  </a:outerShdw>
                </a:effectLst>
                <a:latin typeface="Arial" pitchFamily="34" charset="0"/>
                <a:ea typeface="+mj-ea"/>
              </a:rPr>
              <a:t>Update Bus</a:t>
            </a:r>
            <a:endParaRPr kumimoji="0" lang="en-IN" sz="1400" i="0" u="none" strike="noStrike" normalizeH="0" baseline="0" dirty="0">
              <a:ln w="0"/>
              <a:solidFill>
                <a:schemeClr val="accent1"/>
              </a:solidFill>
              <a:effectLst>
                <a:outerShdw blurRad="38100" dist="25400" dir="5400000" algn="ctr" rotWithShape="0">
                  <a:srgbClr val="6E747A">
                    <a:alpha val="43000"/>
                  </a:srgbClr>
                </a:outerShdw>
              </a:effectLst>
              <a:latin typeface="Arial" pitchFamily="34" charset="0"/>
              <a:ea typeface="+mj-ea"/>
            </a:endParaRPr>
          </a:p>
        </p:txBody>
      </p:sp>
      <p:sp>
        <p:nvSpPr>
          <p:cNvPr id="44" name="Oval 43">
            <a:extLst>
              <a:ext uri="{FF2B5EF4-FFF2-40B4-BE49-F238E27FC236}">
                <a16:creationId xmlns:a16="http://schemas.microsoft.com/office/drawing/2014/main" id="{638731A9-9F5B-4FCB-BFEE-18FD978F1A6C}"/>
              </a:ext>
            </a:extLst>
          </p:cNvPr>
          <p:cNvSpPr/>
          <p:nvPr/>
        </p:nvSpPr>
        <p:spPr bwMode="auto">
          <a:xfrm>
            <a:off x="5442613" y="3802854"/>
            <a:ext cx="1124262" cy="345512"/>
          </a:xfrm>
          <a:prstGeom prst="ellipse">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400" i="0" u="none" strike="noStrike" normalizeH="0" baseline="0" dirty="0">
                <a:ln w="0"/>
                <a:solidFill>
                  <a:schemeClr val="accent1"/>
                </a:solidFill>
                <a:effectLst>
                  <a:outerShdw blurRad="38100" dist="25400" dir="5400000" algn="ctr" rotWithShape="0">
                    <a:srgbClr val="6E747A">
                      <a:alpha val="43000"/>
                    </a:srgbClr>
                  </a:outerShdw>
                </a:effectLst>
                <a:latin typeface="Arial" pitchFamily="34" charset="0"/>
                <a:ea typeface="+mj-ea"/>
              </a:rPr>
              <a:t>Login</a:t>
            </a:r>
            <a:endParaRPr kumimoji="0" lang="en-IN" sz="1400" i="0" u="none" strike="noStrike" normalizeH="0" baseline="0" dirty="0">
              <a:ln w="0"/>
              <a:solidFill>
                <a:schemeClr val="accent1"/>
              </a:solidFill>
              <a:effectLst>
                <a:outerShdw blurRad="38100" dist="25400" dir="5400000" algn="ctr" rotWithShape="0">
                  <a:srgbClr val="6E747A">
                    <a:alpha val="43000"/>
                  </a:srgbClr>
                </a:outerShdw>
              </a:effectLst>
              <a:latin typeface="Arial" pitchFamily="34" charset="0"/>
              <a:ea typeface="+mj-ea"/>
            </a:endParaRPr>
          </a:p>
        </p:txBody>
      </p:sp>
      <p:cxnSp>
        <p:nvCxnSpPr>
          <p:cNvPr id="15" name="Straight Arrow Connector 14">
            <a:extLst>
              <a:ext uri="{FF2B5EF4-FFF2-40B4-BE49-F238E27FC236}">
                <a16:creationId xmlns:a16="http://schemas.microsoft.com/office/drawing/2014/main" id="{FCA14E7D-602D-43C3-9103-B47044091227}"/>
              </a:ext>
            </a:extLst>
          </p:cNvPr>
          <p:cNvCxnSpPr>
            <a:cxnSpLocks/>
            <a:endCxn id="44" idx="6"/>
          </p:cNvCxnSpPr>
          <p:nvPr/>
        </p:nvCxnSpPr>
        <p:spPr bwMode="auto">
          <a:xfrm flipH="1">
            <a:off x="6566875" y="2492943"/>
            <a:ext cx="1537597" cy="1482667"/>
          </a:xfrm>
          <a:prstGeom prst="straightConnector1">
            <a:avLst/>
          </a:prstGeom>
          <a:ln>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811A2014-6760-4A1F-9D95-4B1442A6F51B}"/>
              </a:ext>
            </a:extLst>
          </p:cNvPr>
          <p:cNvCxnSpPr>
            <a:cxnSpLocks/>
          </p:cNvCxnSpPr>
          <p:nvPr/>
        </p:nvCxnSpPr>
        <p:spPr bwMode="auto">
          <a:xfrm flipH="1" flipV="1">
            <a:off x="6263847" y="1693607"/>
            <a:ext cx="1829771" cy="838042"/>
          </a:xfrm>
          <a:prstGeom prst="straightConnector1">
            <a:avLst/>
          </a:prstGeom>
          <a:ln>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7E57DBAD-F3E6-450E-BA04-D89B4FE89679}"/>
              </a:ext>
            </a:extLst>
          </p:cNvPr>
          <p:cNvCxnSpPr>
            <a:endCxn id="43" idx="6"/>
          </p:cNvCxnSpPr>
          <p:nvPr/>
        </p:nvCxnSpPr>
        <p:spPr bwMode="auto">
          <a:xfrm flipH="1">
            <a:off x="6468283" y="2492943"/>
            <a:ext cx="1584881" cy="235945"/>
          </a:xfrm>
          <a:prstGeom prst="straightConnector1">
            <a:avLst/>
          </a:prstGeom>
          <a:ln>
            <a:headEnd type="none" w="med"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648446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38347" y="229917"/>
            <a:ext cx="8024283" cy="384721"/>
          </a:xfrm>
        </p:spPr>
        <p:txBody>
          <a:bodyPr/>
          <a:lstStyle/>
          <a:p>
            <a:r>
              <a:rPr lang="en-IN" dirty="0">
                <a:latin typeface="Times New Roman" pitchFamily="18" charset="0"/>
                <a:cs typeface="Times New Roman" pitchFamily="18" charset="0"/>
              </a:rPr>
              <a:t>Flow Diagram</a:t>
            </a:r>
          </a:p>
        </p:txBody>
      </p:sp>
      <p:sp>
        <p:nvSpPr>
          <p:cNvPr id="2" name="Rectangle 1"/>
          <p:cNvSpPr/>
          <p:nvPr/>
        </p:nvSpPr>
        <p:spPr bwMode="auto">
          <a:xfrm>
            <a:off x="1579419" y="1151907"/>
            <a:ext cx="1021278" cy="439387"/>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b="0" i="0" u="none" strike="noStrike" cap="none" normalizeH="0" baseline="0" dirty="0">
                <a:ln>
                  <a:noFill/>
                </a:ln>
                <a:solidFill>
                  <a:srgbClr val="000000"/>
                </a:solidFill>
                <a:effectLst/>
                <a:latin typeface="Arial" pitchFamily="34" charset="0"/>
                <a:ea typeface="+mj-ea"/>
              </a:rPr>
              <a:t>User</a:t>
            </a:r>
            <a:endParaRPr kumimoji="0" lang="en-IN" b="0" i="0" u="none" strike="noStrike" cap="none" normalizeH="0" baseline="0" dirty="0">
              <a:ln>
                <a:noFill/>
              </a:ln>
              <a:solidFill>
                <a:srgbClr val="000000"/>
              </a:solidFill>
              <a:effectLst/>
              <a:latin typeface="Arial" pitchFamily="34" charset="0"/>
              <a:ea typeface="+mj-ea"/>
            </a:endParaRPr>
          </a:p>
        </p:txBody>
      </p:sp>
      <p:sp>
        <p:nvSpPr>
          <p:cNvPr id="4" name="TextBox 3"/>
          <p:cNvSpPr txBox="1"/>
          <p:nvPr/>
        </p:nvSpPr>
        <p:spPr>
          <a:xfrm>
            <a:off x="4841831" y="1371600"/>
            <a:ext cx="184731" cy="276999"/>
          </a:xfrm>
          <a:prstGeom prst="rect">
            <a:avLst/>
          </a:prstGeom>
          <a:noFill/>
        </p:spPr>
        <p:txBody>
          <a:bodyPr wrap="none" rtlCol="0">
            <a:spAutoFit/>
          </a:bodyPr>
          <a:lstStyle/>
          <a:p>
            <a:endParaRPr lang="en-IN" baseline="0" dirty="0">
              <a:ea typeface="+mj-ea"/>
            </a:endParaRPr>
          </a:p>
        </p:txBody>
      </p:sp>
      <p:sp>
        <p:nvSpPr>
          <p:cNvPr id="6" name="Rectangle 5"/>
          <p:cNvSpPr/>
          <p:nvPr/>
        </p:nvSpPr>
        <p:spPr bwMode="auto">
          <a:xfrm>
            <a:off x="4025735" y="1151907"/>
            <a:ext cx="1270660" cy="439387"/>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dirty="0">
                <a:solidFill>
                  <a:srgbClr val="000000"/>
                </a:solidFill>
                <a:ea typeface="+mj-ea"/>
              </a:rPr>
              <a:t>Create Account</a:t>
            </a:r>
            <a:endParaRPr kumimoji="0" lang="en-IN" b="0" i="0" u="none" strike="noStrike" cap="none" normalizeH="0" baseline="0" dirty="0">
              <a:ln>
                <a:noFill/>
              </a:ln>
              <a:solidFill>
                <a:srgbClr val="000000"/>
              </a:solidFill>
              <a:effectLst/>
              <a:ea typeface="+mj-ea"/>
            </a:endParaRPr>
          </a:p>
        </p:txBody>
      </p:sp>
      <p:sp>
        <p:nvSpPr>
          <p:cNvPr id="7" name="Rectangle 6"/>
          <p:cNvSpPr/>
          <p:nvPr/>
        </p:nvSpPr>
        <p:spPr bwMode="auto">
          <a:xfrm>
            <a:off x="1579419" y="2422566"/>
            <a:ext cx="982807" cy="451262"/>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b="0" i="0" u="none" strike="noStrike" cap="none" normalizeH="0" baseline="0" dirty="0">
                <a:ln>
                  <a:noFill/>
                </a:ln>
                <a:solidFill>
                  <a:srgbClr val="000000"/>
                </a:solidFill>
                <a:effectLst/>
                <a:latin typeface="Arial" pitchFamily="34" charset="0"/>
                <a:ea typeface="+mj-ea"/>
              </a:rPr>
              <a:t>Login</a:t>
            </a:r>
            <a:endParaRPr kumimoji="0" lang="en-IN" b="0" i="0" u="none" strike="noStrike" cap="none" normalizeH="0" baseline="0" dirty="0">
              <a:ln>
                <a:noFill/>
              </a:ln>
              <a:solidFill>
                <a:srgbClr val="000000"/>
              </a:solidFill>
              <a:effectLst/>
              <a:latin typeface="Arial" pitchFamily="34" charset="0"/>
              <a:ea typeface="+mj-ea"/>
            </a:endParaRPr>
          </a:p>
        </p:txBody>
      </p:sp>
      <p:sp>
        <p:nvSpPr>
          <p:cNvPr id="9" name="Rectangle 8"/>
          <p:cNvSpPr/>
          <p:nvPr/>
        </p:nvSpPr>
        <p:spPr bwMode="auto">
          <a:xfrm>
            <a:off x="3534331" y="2422566"/>
            <a:ext cx="982807" cy="451262"/>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dirty="0">
                <a:solidFill>
                  <a:srgbClr val="000000"/>
                </a:solidFill>
                <a:latin typeface="Arial" pitchFamily="34" charset="0"/>
                <a:ea typeface="+mj-ea"/>
              </a:rPr>
              <a:t>Search Bus</a:t>
            </a:r>
            <a:endParaRPr kumimoji="0" lang="en-IN" b="0" i="0" u="none" strike="noStrike" cap="none" normalizeH="0" baseline="0" dirty="0">
              <a:ln>
                <a:noFill/>
              </a:ln>
              <a:solidFill>
                <a:srgbClr val="000000"/>
              </a:solidFill>
              <a:effectLst/>
              <a:latin typeface="Arial" pitchFamily="34" charset="0"/>
              <a:ea typeface="+mj-ea"/>
            </a:endParaRPr>
          </a:p>
        </p:txBody>
      </p:sp>
      <p:sp>
        <p:nvSpPr>
          <p:cNvPr id="10" name="Rectangle 9"/>
          <p:cNvSpPr/>
          <p:nvPr/>
        </p:nvSpPr>
        <p:spPr bwMode="auto">
          <a:xfrm>
            <a:off x="5361709" y="2422566"/>
            <a:ext cx="982807" cy="451262"/>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dirty="0">
                <a:solidFill>
                  <a:srgbClr val="000000"/>
                </a:solidFill>
                <a:latin typeface="Arial" pitchFamily="34" charset="0"/>
                <a:ea typeface="+mj-ea"/>
              </a:rPr>
              <a:t>Book Seat</a:t>
            </a:r>
            <a:endParaRPr kumimoji="0" lang="en-IN" b="0" i="0" u="none" strike="noStrike" cap="none" normalizeH="0" baseline="0" dirty="0">
              <a:ln>
                <a:noFill/>
              </a:ln>
              <a:solidFill>
                <a:srgbClr val="000000"/>
              </a:solidFill>
              <a:effectLst/>
              <a:latin typeface="Arial" pitchFamily="34" charset="0"/>
              <a:ea typeface="+mj-ea"/>
            </a:endParaRPr>
          </a:p>
        </p:txBody>
      </p:sp>
      <p:sp>
        <p:nvSpPr>
          <p:cNvPr id="13" name="Rectangle 12"/>
          <p:cNvSpPr/>
          <p:nvPr/>
        </p:nvSpPr>
        <p:spPr bwMode="auto">
          <a:xfrm>
            <a:off x="3534331" y="3705100"/>
            <a:ext cx="1307500" cy="510640"/>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dirty="0">
                <a:solidFill>
                  <a:srgbClr val="000000"/>
                </a:solidFill>
                <a:latin typeface="Arial" pitchFamily="34" charset="0"/>
                <a:ea typeface="+mj-ea"/>
              </a:rPr>
              <a:t>Add Bus</a:t>
            </a:r>
            <a:endParaRPr kumimoji="0" lang="en-IN" b="0" i="0" u="none" strike="noStrike" cap="none" normalizeH="0" baseline="0" dirty="0">
              <a:ln>
                <a:noFill/>
              </a:ln>
              <a:solidFill>
                <a:srgbClr val="000000"/>
              </a:solidFill>
              <a:effectLst/>
              <a:latin typeface="Arial" pitchFamily="34" charset="0"/>
              <a:ea typeface="+mj-ea"/>
            </a:endParaRPr>
          </a:p>
        </p:txBody>
      </p:sp>
      <p:sp>
        <p:nvSpPr>
          <p:cNvPr id="14" name="Rectangle 13"/>
          <p:cNvSpPr/>
          <p:nvPr/>
        </p:nvSpPr>
        <p:spPr bwMode="auto">
          <a:xfrm>
            <a:off x="1378470" y="3693224"/>
            <a:ext cx="1508449" cy="510640"/>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b="0" i="0" u="none" strike="noStrike" cap="none" normalizeH="0" baseline="0" dirty="0">
                <a:ln>
                  <a:noFill/>
                </a:ln>
                <a:solidFill>
                  <a:srgbClr val="000000"/>
                </a:solidFill>
                <a:effectLst/>
                <a:latin typeface="Arial" pitchFamily="34" charset="0"/>
                <a:ea typeface="+mj-ea"/>
              </a:rPr>
              <a:t>Update Bus</a:t>
            </a:r>
            <a:endParaRPr kumimoji="0" lang="en-IN" b="0" i="0" u="none" strike="noStrike" cap="none" normalizeH="0" baseline="0" dirty="0">
              <a:ln>
                <a:noFill/>
              </a:ln>
              <a:solidFill>
                <a:srgbClr val="000000"/>
              </a:solidFill>
              <a:effectLst/>
              <a:latin typeface="Arial" pitchFamily="34" charset="0"/>
              <a:ea typeface="+mj-ea"/>
            </a:endParaRPr>
          </a:p>
        </p:txBody>
      </p:sp>
      <p:sp>
        <p:nvSpPr>
          <p:cNvPr id="15" name="Rectangle 14"/>
          <p:cNvSpPr/>
          <p:nvPr/>
        </p:nvSpPr>
        <p:spPr bwMode="auto">
          <a:xfrm>
            <a:off x="5489243" y="3693224"/>
            <a:ext cx="994684" cy="510640"/>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dirty="0">
                <a:solidFill>
                  <a:srgbClr val="000000"/>
                </a:solidFill>
                <a:latin typeface="Arial" pitchFamily="34" charset="0"/>
                <a:ea typeface="+mj-ea"/>
              </a:rPr>
              <a:t>Admin</a:t>
            </a:r>
            <a:endParaRPr kumimoji="0" lang="en-IN" b="0" i="0" u="none" strike="noStrike" cap="none" normalizeH="0" baseline="0" dirty="0">
              <a:ln>
                <a:noFill/>
              </a:ln>
              <a:solidFill>
                <a:srgbClr val="000000"/>
              </a:solidFill>
              <a:effectLst/>
              <a:latin typeface="Arial" pitchFamily="34" charset="0"/>
              <a:ea typeface="+mj-ea"/>
            </a:endParaRPr>
          </a:p>
        </p:txBody>
      </p:sp>
      <p:cxnSp>
        <p:nvCxnSpPr>
          <p:cNvPr id="23" name="Straight Arrow Connector 22"/>
          <p:cNvCxnSpPr>
            <a:stCxn id="2" idx="2"/>
          </p:cNvCxnSpPr>
          <p:nvPr/>
        </p:nvCxnSpPr>
        <p:spPr bwMode="auto">
          <a:xfrm>
            <a:off x="2090058" y="1591294"/>
            <a:ext cx="0" cy="819396"/>
          </a:xfrm>
          <a:prstGeom prst="straightConnector1">
            <a:avLst/>
          </a:prstGeom>
          <a:ln>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stCxn id="7" idx="3"/>
            <a:endCxn id="9" idx="1"/>
          </p:cNvCxnSpPr>
          <p:nvPr/>
        </p:nvCxnSpPr>
        <p:spPr bwMode="auto">
          <a:xfrm>
            <a:off x="2562226" y="2648197"/>
            <a:ext cx="972105" cy="0"/>
          </a:xfrm>
          <a:prstGeom prst="straightConnector1">
            <a:avLst/>
          </a:prstGeom>
          <a:ln>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a:stCxn id="9" idx="3"/>
          </p:cNvCxnSpPr>
          <p:nvPr/>
        </p:nvCxnSpPr>
        <p:spPr bwMode="auto">
          <a:xfrm flipV="1">
            <a:off x="4517138" y="2625906"/>
            <a:ext cx="844571" cy="22291"/>
          </a:xfrm>
          <a:prstGeom prst="straightConnector1">
            <a:avLst/>
          </a:prstGeom>
          <a:ln>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a:stCxn id="13" idx="1"/>
          </p:cNvCxnSpPr>
          <p:nvPr/>
        </p:nvCxnSpPr>
        <p:spPr bwMode="auto">
          <a:xfrm flipH="1">
            <a:off x="2886920" y="3960420"/>
            <a:ext cx="647411" cy="0"/>
          </a:xfrm>
          <a:prstGeom prst="straightConnector1">
            <a:avLst/>
          </a:prstGeom>
          <a:ln>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a:stCxn id="15" idx="0"/>
          </p:cNvCxnSpPr>
          <p:nvPr/>
        </p:nvCxnSpPr>
        <p:spPr bwMode="auto">
          <a:xfrm flipH="1" flipV="1">
            <a:off x="2562226" y="2885704"/>
            <a:ext cx="3424359" cy="807520"/>
          </a:xfrm>
          <a:prstGeom prst="straightConnector1">
            <a:avLst/>
          </a:prstGeom>
          <a:ln>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47F82166-3830-4990-8996-33B00551D9B9}"/>
              </a:ext>
            </a:extLst>
          </p:cNvPr>
          <p:cNvCxnSpPr>
            <a:stCxn id="6" idx="1"/>
            <a:endCxn id="2" idx="3"/>
          </p:cNvCxnSpPr>
          <p:nvPr/>
        </p:nvCxnSpPr>
        <p:spPr bwMode="auto">
          <a:xfrm flipH="1">
            <a:off x="2600697" y="1371601"/>
            <a:ext cx="1425038" cy="0"/>
          </a:xfrm>
          <a:prstGeom prst="straightConnector1">
            <a:avLst/>
          </a:prstGeom>
          <a:ln>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BA85CF39-F96F-448D-848D-221C9623F77E}"/>
              </a:ext>
            </a:extLst>
          </p:cNvPr>
          <p:cNvCxnSpPr>
            <a:stCxn id="15" idx="1"/>
            <a:endCxn id="13" idx="3"/>
          </p:cNvCxnSpPr>
          <p:nvPr/>
        </p:nvCxnSpPr>
        <p:spPr bwMode="auto">
          <a:xfrm flipH="1">
            <a:off x="4841831" y="3948544"/>
            <a:ext cx="647412" cy="11876"/>
          </a:xfrm>
          <a:prstGeom prst="straightConnector1">
            <a:avLst/>
          </a:prstGeom>
          <a:ln>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C1E39241-B309-4DB9-95D5-97B218EDB6F2}"/>
              </a:ext>
            </a:extLst>
          </p:cNvPr>
          <p:cNvSpPr/>
          <p:nvPr/>
        </p:nvSpPr>
        <p:spPr bwMode="auto">
          <a:xfrm>
            <a:off x="7053942" y="2400275"/>
            <a:ext cx="982807" cy="451262"/>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b="0" i="0" u="none" strike="noStrike" cap="none" normalizeH="0" baseline="0" dirty="0">
                <a:ln>
                  <a:noFill/>
                </a:ln>
                <a:solidFill>
                  <a:srgbClr val="000000"/>
                </a:solidFill>
                <a:effectLst/>
                <a:latin typeface="Arial" pitchFamily="34" charset="0"/>
                <a:ea typeface="+mj-ea"/>
              </a:rPr>
              <a:t>Payment</a:t>
            </a:r>
            <a:endParaRPr kumimoji="0" lang="en-IN" b="0" i="0" u="none" strike="noStrike" cap="none" normalizeH="0" baseline="0" dirty="0">
              <a:ln>
                <a:noFill/>
              </a:ln>
              <a:solidFill>
                <a:srgbClr val="000000"/>
              </a:solidFill>
              <a:effectLst/>
              <a:latin typeface="Arial" pitchFamily="34" charset="0"/>
              <a:ea typeface="+mj-ea"/>
            </a:endParaRPr>
          </a:p>
        </p:txBody>
      </p:sp>
      <p:cxnSp>
        <p:nvCxnSpPr>
          <p:cNvPr id="25" name="Straight Arrow Connector 24">
            <a:extLst>
              <a:ext uri="{FF2B5EF4-FFF2-40B4-BE49-F238E27FC236}">
                <a16:creationId xmlns:a16="http://schemas.microsoft.com/office/drawing/2014/main" id="{3604D7C6-F63C-4CDA-90D3-E55B81CE8C54}"/>
              </a:ext>
            </a:extLst>
          </p:cNvPr>
          <p:cNvCxnSpPr>
            <a:stCxn id="10" idx="3"/>
            <a:endCxn id="29" idx="1"/>
          </p:cNvCxnSpPr>
          <p:nvPr/>
        </p:nvCxnSpPr>
        <p:spPr bwMode="auto">
          <a:xfrm flipV="1">
            <a:off x="6344516" y="2625906"/>
            <a:ext cx="709426" cy="22291"/>
          </a:xfrm>
          <a:prstGeom prst="straightConnector1">
            <a:avLst/>
          </a:prstGeom>
          <a:ln>
            <a:headEnd type="none" w="med"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408839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latin typeface="Times New Roman" pitchFamily="18" charset="0"/>
                <a:cs typeface="Times New Roman" pitchFamily="18" charset="0"/>
              </a:rPr>
              <a:t>Database Diagram</a:t>
            </a:r>
            <a:endParaRPr lang="en-IN" dirty="0">
              <a:latin typeface="Times New Roman" pitchFamily="18" charset="0"/>
              <a:cs typeface="Times New Roman" pitchFamily="18" charset="0"/>
            </a:endParaRPr>
          </a:p>
        </p:txBody>
      </p:sp>
      <p:pic>
        <p:nvPicPr>
          <p:cNvPr id="9" name="Picture 8"/>
          <p:cNvPicPr>
            <a:picLocks noChangeAspect="1"/>
          </p:cNvPicPr>
          <p:nvPr/>
        </p:nvPicPr>
        <p:blipFill rotWithShape="1">
          <a:blip r:embed="rId3"/>
          <a:srcRect l="37141" t="17663" r="27725" b="13385"/>
          <a:stretch/>
        </p:blipFill>
        <p:spPr>
          <a:xfrm>
            <a:off x="2660071" y="77140"/>
            <a:ext cx="4572000" cy="5044094"/>
          </a:xfrm>
          <a:prstGeom prst="rect">
            <a:avLst/>
          </a:prstGeom>
        </p:spPr>
      </p:pic>
    </p:spTree>
    <p:extLst>
      <p:ext uri="{BB962C8B-B14F-4D97-AF65-F5344CB8AC3E}">
        <p14:creationId xmlns:p14="http://schemas.microsoft.com/office/powerpoint/2010/main" val="1773583849"/>
      </p:ext>
    </p:extLst>
  </p:cSld>
  <p:clrMapOvr>
    <a:masterClrMapping/>
  </p:clrMapOvr>
</p:sld>
</file>

<file path=ppt/theme/theme1.xml><?xml version="1.0" encoding="utf-8"?>
<a:theme xmlns:a="http://schemas.openxmlformats.org/drawingml/2006/main" name="L&amp;T Infotech">
  <a:themeElements>
    <a:clrScheme name="L&amp;T">
      <a:dk1>
        <a:srgbClr val="7C7C7C"/>
      </a:dk1>
      <a:lt1>
        <a:srgbClr val="FEFDFD"/>
      </a:lt1>
      <a:dk2>
        <a:srgbClr val="B2B2B2"/>
      </a:dk2>
      <a:lt2>
        <a:srgbClr val="FEFDFD"/>
      </a:lt2>
      <a:accent1>
        <a:srgbClr val="124079"/>
      </a:accent1>
      <a:accent2>
        <a:srgbClr val="7C7C7C"/>
      </a:accent2>
      <a:accent3>
        <a:srgbClr val="FCC320"/>
      </a:accent3>
      <a:accent4>
        <a:srgbClr val="20BDBE"/>
      </a:accent4>
      <a:accent5>
        <a:srgbClr val="706952"/>
      </a:accent5>
      <a:accent6>
        <a:srgbClr val="1AB26C"/>
      </a:accent6>
      <a:hlink>
        <a:srgbClr val="939598"/>
      </a:hlink>
      <a:folHlink>
        <a:srgbClr val="BBBDC0"/>
      </a:folHlink>
    </a:clrScheme>
    <a:fontScheme name="ICG Fonts">
      <a:majorFont>
        <a:latin typeface="Arial"/>
        <a:ea typeface="STKaiti"/>
        <a:cs typeface=""/>
      </a:majorFont>
      <a:minorFont>
        <a:latin typeface="Arial"/>
        <a:ea typeface="STKait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folHlink"/>
        </a:solidFill>
        <a:ln w="6350" cap="flat" cmpd="sng" algn="ctr">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rtlCol="0"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sz="1400" b="0" i="0" u="none" strike="noStrike" cap="none" normalizeH="0" baseline="0" dirty="0" smtClean="0">
            <a:ln>
              <a:noFill/>
            </a:ln>
            <a:solidFill>
              <a:schemeClr val="tx1"/>
            </a:solidFill>
            <a:effectLst/>
            <a:latin typeface="Arial" pitchFamily="34" charset="0"/>
            <a:ea typeface="+mj-ea"/>
          </a:defRPr>
        </a:defPPr>
      </a:lstStyle>
    </a:spDef>
    <a:lnDef>
      <a:spPr bwMode="auto">
        <a:xfrm>
          <a:off x="0" y="0"/>
          <a:ext cx="1" cy="1"/>
        </a:xfrm>
        <a:custGeom>
          <a:avLst/>
          <a:gdLst/>
          <a:ahLst/>
          <a:cxnLst/>
          <a:rect l="0" t="0" r="0" b="0"/>
          <a:pathLst/>
        </a:custGeom>
        <a:solidFill>
          <a:schemeClr val="folHlink"/>
        </a:solidFill>
        <a:ln w="6350" cap="flat" cmpd="sng" algn="ctr">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400" b="0" i="0" u="none" strike="noStrike" cap="none" normalizeH="0" baseline="0" smtClean="0">
            <a:ln>
              <a:noFill/>
            </a:ln>
            <a:solidFill>
              <a:schemeClr val="tx1"/>
            </a:solidFill>
            <a:effectLst/>
            <a:latin typeface="Arial" pitchFamily="34" charset="0"/>
            <a:ea typeface="ヒラギノ角ゴ Pro W3" pitchFamily="124" charset="-128"/>
          </a:defRPr>
        </a:defPPr>
      </a:lstStyle>
    </a:lnDef>
    <a:txDef>
      <a:spPr>
        <a:noFill/>
      </a:spPr>
      <a:bodyPr wrap="none" rtlCol="0">
        <a:spAutoFit/>
      </a:bodyPr>
      <a:lstStyle>
        <a:defPPr>
          <a:defRPr baseline="0" dirty="0">
            <a:ea typeface="+mj-ea"/>
          </a:defRPr>
        </a:defPPr>
      </a:lstStyle>
    </a:txDef>
  </a:objectDefaults>
  <a:extraClrSchemeLst>
    <a:extraClrScheme>
      <a:clrScheme name="ICG_Pres (A4) 1">
        <a:dk1>
          <a:srgbClr val="53565A"/>
        </a:dk1>
        <a:lt1>
          <a:srgbClr val="FFFFFF"/>
        </a:lt1>
        <a:dk2>
          <a:srgbClr val="97999B"/>
        </a:dk2>
        <a:lt2>
          <a:srgbClr val="53565A"/>
        </a:lt2>
        <a:accent1>
          <a:srgbClr val="002D72"/>
        </a:accent1>
        <a:accent2>
          <a:srgbClr val="99ABC7"/>
        </a:accent2>
        <a:accent3>
          <a:srgbClr val="FFFFFF"/>
        </a:accent3>
        <a:accent4>
          <a:srgbClr val="46484C"/>
        </a:accent4>
        <a:accent5>
          <a:srgbClr val="AAADBC"/>
        </a:accent5>
        <a:accent6>
          <a:srgbClr val="8A9BB4"/>
        </a:accent6>
        <a:hlink>
          <a:srgbClr val="00BDF2"/>
        </a:hlink>
        <a:folHlink>
          <a:srgbClr val="99E4FA"/>
        </a:folHlink>
      </a:clrScheme>
      <a:clrMap bg1="lt1" tx1="dk1" bg2="lt2" tx2="dk2" accent1="accent1" accent2="accent2" accent3="accent3" accent4="accent4" accent5="accent5" accent6="accent6" hlink="hlink" folHlink="folHlink"/>
    </a:extraClrScheme>
  </a:extraClrSchemeLst>
  <a:custClrLst>
    <a:custClr name="Aqua">
      <a:srgbClr val="00B0B9"/>
    </a:custClr>
    <a:custClr name="Aqua Tint">
      <a:srgbClr val="99DFE3"/>
    </a:custClr>
    <a:custClr name="Goldenrod">
      <a:srgbClr val="C99700"/>
    </a:custClr>
    <a:custClr name="Goldenrod Tint">
      <a:srgbClr val="E9D599"/>
    </a:custClr>
    <a:custClr name="Forest">
      <a:srgbClr val="00843D"/>
    </a:custClr>
    <a:custClr name="Forest Tint">
      <a:srgbClr val="66B797"/>
    </a:custClr>
    <a:custClr name="Plum">
      <a:srgbClr val="890C58"/>
    </a:custClr>
    <a:custClr name="Plum Tint">
      <a:srgbClr val="B37A9F"/>
    </a:custClr>
    <a:custClr name="Olive">
      <a:srgbClr val="949300"/>
    </a:custClr>
    <a:custClr name="Olive Tint">
      <a:srgbClr val="D4D499"/>
    </a:custClr>
    <a:custClr name="Teal">
      <a:srgbClr val="007377"/>
    </a:custClr>
    <a:custClr name="Teal Tint">
      <a:srgbClr val="99C7C9"/>
    </a:custClr>
    <a:custClr name="Tangerine">
      <a:srgbClr val="ED8B00"/>
    </a:custClr>
    <a:custClr name="Tangerine Tint">
      <a:srgbClr val="F8D199"/>
    </a:custClr>
    <a:custClr name="Purple">
      <a:srgbClr val="6B3077"/>
    </a:custClr>
    <a:custClr name="Purple Tint">
      <a:srgbClr val="C4ACC9"/>
    </a:custClr>
    <a:custClr name="Green">
      <a:srgbClr val="84BD00"/>
    </a:custClr>
    <a:custClr name="Green Tint">
      <a:srgbClr val="CEE599"/>
    </a:custClr>
    <a:custClr name="White">
      <a:srgbClr val="FFFFFF"/>
    </a:custClr>
    <a:custClr name="White">
      <a:srgbClr val="FFFFFF"/>
    </a:custClr>
    <a:custClr name="Burnt Orange">
      <a:srgbClr val="CB6015"/>
    </a:custClr>
    <a:custClr name="Citi Cyan Tint (20%)">
      <a:srgbClr val="CCF2FC"/>
    </a:custClr>
    <a:custClr name="Citi Light Gray Tint(20%)">
      <a:srgbClr val="EAEBEB"/>
    </a:custClr>
  </a:custClr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0F8E8959049E8428369959651C7B244" ma:contentTypeVersion="1" ma:contentTypeDescription="Create a new document." ma:contentTypeScope="" ma:versionID="a3dfc01f428c3fcbfdafd221a376b9de">
  <xsd:schema xmlns:xsd="http://www.w3.org/2001/XMLSchema" xmlns:p="http://schemas.microsoft.com/office/2006/metadata/properties" xmlns:ns2="71bf3f0a-df54-467d-89c2-87f8d534ba77" targetNamespace="http://schemas.microsoft.com/office/2006/metadata/properties" ma:root="true" ma:fieldsID="96a372070048e73f7666a0524ec77300" ns2:_="">
    <xsd:import namespace="71bf3f0a-df54-467d-89c2-87f8d534ba77"/>
    <xsd:element name="properties">
      <xsd:complexType>
        <xsd:sequence>
          <xsd:element name="documentManagement">
            <xsd:complexType>
              <xsd:all>
                <xsd:element ref="ns2:Comments" minOccurs="0"/>
              </xsd:all>
            </xsd:complexType>
          </xsd:element>
        </xsd:sequence>
      </xsd:complexType>
    </xsd:element>
  </xsd:schema>
  <xsd:schema xmlns:xsd="http://www.w3.org/2001/XMLSchema" xmlns:dms="http://schemas.microsoft.com/office/2006/documentManagement/types" targetNamespace="71bf3f0a-df54-467d-89c2-87f8d534ba77" elementFormDefault="qualified">
    <xsd:import namespace="http://schemas.microsoft.com/office/2006/documentManagement/types"/>
    <xsd:element name="Comments" ma:index="10" nillable="true" ma:displayName="Comments" ma:internalName="Comments">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documentManagement>
    <Comments xmlns="71bf3f0a-df54-467d-89c2-87f8d534ba77" xsi:nil="true"/>
  </documentManagement>
</p:properties>
</file>

<file path=customXml/itemProps1.xml><?xml version="1.0" encoding="utf-8"?>
<ds:datastoreItem xmlns:ds="http://schemas.openxmlformats.org/officeDocument/2006/customXml" ds:itemID="{2C674307-C299-473D-A73D-C7DBA1A7BA1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bf3f0a-df54-467d-89c2-87f8d534ba77"/>
    <ds:schemaRef ds:uri="http://schemas.microsoft.com/office/2006/documentManagement/typ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2.xml><?xml version="1.0" encoding="utf-8"?>
<ds:datastoreItem xmlns:ds="http://schemas.openxmlformats.org/officeDocument/2006/customXml" ds:itemID="{8ABB6DC8-0142-4676-96FE-F1693BA95046}">
  <ds:schemaRefs>
    <ds:schemaRef ds:uri="http://schemas.microsoft.com/sharepoint/v3/contenttype/forms"/>
  </ds:schemaRefs>
</ds:datastoreItem>
</file>

<file path=customXml/itemProps3.xml><?xml version="1.0" encoding="utf-8"?>
<ds:datastoreItem xmlns:ds="http://schemas.openxmlformats.org/officeDocument/2006/customXml" ds:itemID="{24559248-63FA-4C6E-A37D-96FF4426E5C5}">
  <ds:schemaRefs>
    <ds:schemaRef ds:uri="http://www.w3.org/XML/1998/namespace"/>
    <ds:schemaRef ds:uri="http://schemas.microsoft.com/office/2006/documentManagement/types"/>
    <ds:schemaRef ds:uri="http://schemas.microsoft.com/office/2006/metadata/properties"/>
    <ds:schemaRef ds:uri="http://schemas.openxmlformats.org/package/2006/metadata/core-properties"/>
    <ds:schemaRef ds:uri="http://purl.org/dc/elements/1.1/"/>
    <ds:schemaRef ds:uri="71bf3f0a-df54-467d-89c2-87f8d534ba77"/>
    <ds:schemaRef ds:uri="http://purl.org/dc/dcmitype/"/>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24046</TotalTime>
  <Words>259</Words>
  <Application>Microsoft Office PowerPoint</Application>
  <PresentationFormat>On-screen Show (16:9)</PresentationFormat>
  <Paragraphs>70</Paragraphs>
  <Slides>23</Slides>
  <Notes>8</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23</vt:i4>
      </vt:variant>
    </vt:vector>
  </HeadingPairs>
  <TitlesOfParts>
    <vt:vector size="33" baseType="lpstr">
      <vt:lpstr>Arial</vt:lpstr>
      <vt:lpstr>Calibri Light</vt:lpstr>
      <vt:lpstr>Geneva</vt:lpstr>
      <vt:lpstr>STKaiti</vt:lpstr>
      <vt:lpstr>Symbol</vt:lpstr>
      <vt:lpstr>Times New Roman</vt:lpstr>
      <vt:lpstr>Wingdings</vt:lpstr>
      <vt:lpstr>ヒラギノ角ゴ Pro W3</vt:lpstr>
      <vt:lpstr>L&amp;T Infotech</vt:lpstr>
      <vt:lpstr>Custom Design</vt:lpstr>
      <vt:lpstr>Topic : Bus Reservation System   Team Members  Jatin Pokale(TL) Swarali Shitole Nidhi Jha Sivasankaran   </vt:lpstr>
      <vt:lpstr>CONTEXT</vt:lpstr>
      <vt:lpstr>Introduction</vt:lpstr>
      <vt:lpstr>Features</vt:lpstr>
      <vt:lpstr>Technologies  </vt:lpstr>
      <vt:lpstr>Functional Requirements</vt:lpstr>
      <vt:lpstr>Use Case Diagram</vt:lpstr>
      <vt:lpstr>Flow Diagram</vt:lpstr>
      <vt:lpstr>Database Diagram</vt:lpstr>
      <vt:lpstr>User Interface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Company>Citi</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ICG_Pres(A4)</dc:title>
  <dc:creator>Rowsell, Karen [CCC-OT_OP]</dc:creator>
  <cp:lastModifiedBy>Swarali Shitole</cp:lastModifiedBy>
  <cp:revision>1960</cp:revision>
  <cp:lastPrinted>2015-11-28T12:28:20Z</cp:lastPrinted>
  <dcterms:created xsi:type="dcterms:W3CDTF">2007-05-25T22:38:05Z</dcterms:created>
  <dcterms:modified xsi:type="dcterms:W3CDTF">2022-04-04T03:51:43Z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0x01010070F8E8959049E8428369959651C7B244</vt:lpwstr>
  </property>
  <property fmtid="{D5CDD505-2E9C-101B-9397-08002B2CF9AE}" pid="3" name="TOCOpt">
    <vt:lpwstr>1</vt:lpwstr>
  </property>
  <property fmtid="{D5CDD505-2E9C-101B-9397-08002B2CF9AE}" pid="4" name="PNSOpt">
    <vt:lpwstr>1</vt:lpwstr>
  </property>
  <property fmtid="{D5CDD505-2E9C-101B-9397-08002B2CF9AE}" pid="5" name="Pitchbook Compatible">
    <vt:lpwstr>Yes</vt:lpwstr>
  </property>
</Properties>
</file>